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13"/>
  </p:notesMasterIdLst>
  <p:sldIdLst>
    <p:sldId id="257" r:id="rId5"/>
    <p:sldId id="273" r:id="rId6"/>
    <p:sldId id="274" r:id="rId7"/>
    <p:sldId id="270" r:id="rId8"/>
    <p:sldId id="262" r:id="rId9"/>
    <p:sldId id="271" r:id="rId10"/>
    <p:sldId id="27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D16EA-662D-41B0-A9EB-E7A5C0992BB3}" v="50" dt="2024-07-02T16:25:27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shir Jain" userId="6653332a-a1b9-4f97-865b-0ccc9be98537" providerId="ADAL" clId="{B4B1C36D-AC5C-4023-835D-80A1F0029F93}"/>
    <pc:docChg chg="undo redo custSel addSld delSld modSld sldOrd delMainMaster">
      <pc:chgData name="Shishir Jain" userId="6653332a-a1b9-4f97-865b-0ccc9be98537" providerId="ADAL" clId="{B4B1C36D-AC5C-4023-835D-80A1F0029F93}" dt="2024-07-01T15:09:07.264" v="856" actId="20577"/>
      <pc:docMkLst>
        <pc:docMk/>
      </pc:docMkLst>
      <pc:sldChg chg="modSp mod">
        <pc:chgData name="Shishir Jain" userId="6653332a-a1b9-4f97-865b-0ccc9be98537" providerId="ADAL" clId="{B4B1C36D-AC5C-4023-835D-80A1F0029F93}" dt="2024-06-26T19:36:38.908" v="43" actId="20577"/>
        <pc:sldMkLst>
          <pc:docMk/>
          <pc:sldMk cId="838643872" sldId="257"/>
        </pc:sldMkLst>
        <pc:spChg chg="mod">
          <ac:chgData name="Shishir Jain" userId="6653332a-a1b9-4f97-865b-0ccc9be98537" providerId="ADAL" clId="{B4B1C36D-AC5C-4023-835D-80A1F0029F93}" dt="2024-06-26T19:36:38.908" v="43" actId="20577"/>
          <ac:spMkLst>
            <pc:docMk/>
            <pc:sldMk cId="838643872" sldId="257"/>
            <ac:spMk id="5" creationId="{1776A3A9-EFA8-78E0-D6D5-5F8746EAF237}"/>
          </ac:spMkLst>
        </pc:spChg>
      </pc:sldChg>
      <pc:sldChg chg="addSp delSp modSp add del mod ord">
        <pc:chgData name="Shishir Jain" userId="6653332a-a1b9-4f97-865b-0ccc9be98537" providerId="ADAL" clId="{B4B1C36D-AC5C-4023-835D-80A1F0029F93}" dt="2024-07-01T15:08:18.875" v="846" actId="108"/>
        <pc:sldMkLst>
          <pc:docMk/>
          <pc:sldMk cId="681865785" sldId="264"/>
        </pc:sldMkLst>
        <pc:spChg chg="del mod">
          <ac:chgData name="Shishir Jain" userId="6653332a-a1b9-4f97-865b-0ccc9be98537" providerId="ADAL" clId="{B4B1C36D-AC5C-4023-835D-80A1F0029F93}" dt="2024-07-01T15:08:18.875" v="846" actId="108"/>
          <ac:spMkLst>
            <pc:docMk/>
            <pc:sldMk cId="681865785" sldId="264"/>
            <ac:spMk id="2" creationId="{629BAB5B-559E-711A-CE01-B2EB9385D568}"/>
          </ac:spMkLst>
        </pc:spChg>
        <pc:spChg chg="del">
          <ac:chgData name="Shishir Jain" userId="6653332a-a1b9-4f97-865b-0ccc9be98537" providerId="ADAL" clId="{B4B1C36D-AC5C-4023-835D-80A1F0029F93}" dt="2024-07-01T12:15:15.238" v="266" actId="478"/>
          <ac:spMkLst>
            <pc:docMk/>
            <pc:sldMk cId="681865785" sldId="264"/>
            <ac:spMk id="3" creationId="{F8D310A3-D9E5-E3C8-C4A2-CE03419617FF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5" creationId="{27616B4E-60F4-1296-EEB9-69E0C116FF3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" creationId="{2304DECF-0B5D-A65A-1C61-F788140148EF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" creationId="{81E06A9C-06A0-E17A-2E10-0096F8E005E9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" creationId="{4113327D-9B14-9D93-B363-7FC416811897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9" creationId="{4033D4F3-B68D-5644-A1CA-5E2A90F73DB1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0" creationId="{6D2D7AC8-BA23-077F-C038-5C87A01C73D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1" creationId="{CD824194-52B1-88BF-66A8-4FF729BB96DF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5" creationId="{24A50149-E31E-C5AC-683A-294544CD6B71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6" creationId="{769D7AF5-6417-3115-8F35-9630E5A707FD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7" creationId="{513B76F6-D514-640F-2E9D-6E1F67EFC37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8" creationId="{EB166D8B-30ED-767C-7487-7D8136FAD685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19" creationId="{021257C8-2098-80AB-9291-9F5102CEFD7F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0" creationId="{F68C133E-73C4-852E-A807-95BB8B66B82B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1" creationId="{657F4E3A-FC7D-60D1-9DC8-D3F9BF5B20D7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2" creationId="{0092467D-63B7-2706-E5BE-CDC6A1125827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3" creationId="{BA706C50-9FFE-0479-BBCB-75CE71CB9BB6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4" creationId="{E99EBDF9-F9EF-E55B-8399-E120D655C319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5" creationId="{29242607-62D3-2B96-FF90-EBFD07233CD1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6" creationId="{667FC564-8FCF-2F61-F337-E243D99E2085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7" creationId="{A605FF95-1406-2C1C-0BC2-2DB527F1490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8" creationId="{6827920C-F72B-290A-7250-733A406BFA03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29" creationId="{C322A050-039C-16A9-1BDF-3719F88304C6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1" creationId="{C70C88D9-1A6C-1CB8-6B5F-6F6F5F130A7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2" creationId="{1AF9D0C7-8F74-EABD-DA55-47331BAAB499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3" creationId="{E865ECE0-DDCF-A8A7-A8B7-1B3C6F49C959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4" creationId="{6FDC2119-4DA5-4F5F-BFB1-C8D502114F51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5" creationId="{9D79E3A2-93A4-A889-87C7-093934C66B3D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6" creationId="{B9DE0AF4-562C-376F-FB5A-FB7EC820F0ED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7" creationId="{518A620D-6FAF-7D86-14ED-AF5CEC904FC5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39" creationId="{1544E1BB-3EA3-5F17-5183-0AF196C8CBA0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0" creationId="{46A63FA9-FB21-363B-E740-3A5E78995FF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2" creationId="{EFCE9E5C-F934-5534-7B48-9CF3E3004862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3" creationId="{DEBC378F-5B5C-9C18-D3D2-2ED864B1858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4" creationId="{0EE5B7EF-1E10-1F5D-A5D4-731834EBBB6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5" creationId="{33851934-2306-CE40-7542-0B94B2EFDF20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47" creationId="{18109525-8E74-97E2-F6F2-59A1257EE647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52" creationId="{DC681070-1A27-8481-9AD9-7CFDDA5A4948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54" creationId="{C2508715-31A9-8E99-2FA4-B2F03DACEDCC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55" creationId="{E715A7DA-D602-F2D7-F017-B0083D2FECA0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0" creationId="{62F6C31F-0A03-82F4-4AB3-DE2D9F9AD925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1" creationId="{AE5A5CD4-D309-8A7E-871A-48B324A322CB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2" creationId="{25DE825F-A1E9-42B2-980A-ED349DAF3008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3" creationId="{CDA28666-B63D-967C-6CCE-9A9364647FA8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4" creationId="{B01EABBD-07BF-5BBA-47B1-FE69BB2FF7F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5" creationId="{3D7E4B4D-2B1A-310F-839B-59C9EA49B3B5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6" creationId="{90A6A80F-B714-D9DE-032D-28F07581B702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7" creationId="{035F75EE-9076-4E0F-AE8D-1764A802CB3E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68" creationId="{8F93A7D6-BAE9-045C-7B2D-3ACD206F8E5E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4" creationId="{7C5895E4-8BEE-DFC9-418C-6561ECA357BD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5" creationId="{CA36A7CA-2E2D-1E96-E8EA-FBF11FBC230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6" creationId="{C59C5154-B205-D680-BBAA-9790D9DC9847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7" creationId="{039753BB-CEAE-9B55-BFBC-504226CFF21A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8" creationId="{6C9044AB-3B5B-5D7C-5CA1-2A44EDA79D18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79" creationId="{6605B996-B58E-B703-1C9E-40B98B4F247C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0" creationId="{ABF56119-14B1-DC92-4DFB-0285C0200898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1" creationId="{A2FA5766-D910-E0F6-6A98-E56AD60FCC54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2" creationId="{77DCB313-126F-D589-CBC5-20A5CC01DAA2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3" creationId="{ED9C8224-3952-839B-FA27-0A0791E550F6}"/>
          </ac:spMkLst>
        </pc:spChg>
        <pc:spChg chg="mod">
          <ac:chgData name="Shishir Jain" userId="6653332a-a1b9-4f97-865b-0ccc9be98537" providerId="ADAL" clId="{B4B1C36D-AC5C-4023-835D-80A1F0029F93}" dt="2024-06-27T11:13:41.376" v="104"/>
          <ac:spMkLst>
            <pc:docMk/>
            <pc:sldMk cId="681865785" sldId="264"/>
            <ac:spMk id="85" creationId="{A8807596-2C9B-5FEA-EEEB-FB82BCFD6880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0" creationId="{03C6F827-7C2C-2D1D-9C17-4161DD776A16}"/>
          </ac:spMkLst>
        </pc:spChg>
        <pc:spChg chg="mod topLvl">
          <ac:chgData name="Shishir Jain" userId="6653332a-a1b9-4f97-865b-0ccc9be98537" providerId="ADAL" clId="{B4B1C36D-AC5C-4023-835D-80A1F0029F93}" dt="2024-06-27T12:07:05.700" v="195" actId="692"/>
          <ac:spMkLst>
            <pc:docMk/>
            <pc:sldMk cId="681865785" sldId="264"/>
            <ac:spMk id="91" creationId="{2E15CD9A-9354-8E1F-77BE-A87D85B8F2B4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2" creationId="{410E208B-10A8-0479-BE7B-487793FA1428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3" creationId="{2222D7D4-934F-D0BD-0D2E-B96A004A2360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4" creationId="{406D34E5-1D09-2799-4A62-248629EDA591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5" creationId="{7B0CC04F-F7C3-C901-E936-32CE99B3B8C5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6" creationId="{59EE3434-A0C7-8EB4-D9E8-BB02A716F07E}"/>
          </ac:spMkLst>
        </pc:spChg>
        <pc:spChg chg="mod topLvl">
          <ac:chgData name="Shishir Jain" userId="6653332a-a1b9-4f97-865b-0ccc9be98537" providerId="ADAL" clId="{B4B1C36D-AC5C-4023-835D-80A1F0029F93}" dt="2024-06-27T12:03:54.217" v="181" actId="165"/>
          <ac:spMkLst>
            <pc:docMk/>
            <pc:sldMk cId="681865785" sldId="264"/>
            <ac:spMk id="97" creationId="{EDBEFD7A-93D5-A92D-1B9B-86D6193A155D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99" creationId="{3A5F2582-F9E7-D54D-1A68-28889CAAEA22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0" creationId="{3F6289DD-2E7E-7171-1494-D070E20A5B29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1" creationId="{A925822F-C91B-55FC-3097-096D13721DA8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2" creationId="{52FD24CA-8EAF-9E73-D0F1-FF9C8B388E3D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3" creationId="{03DE4B65-0558-2AE5-A197-10FE888B8A1D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4" creationId="{036D3AE9-B878-4AEF-7BD0-290DEDDF4D78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5" creationId="{844C84FB-2E0E-8E5C-FFA7-75F27EF9619D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6" creationId="{ED08CF3B-0BD4-BAB1-3D5D-C31FADEFC2E3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08" creationId="{48B479E4-B05C-96DA-3C42-BD873694F8CD}"/>
          </ac:spMkLst>
        </pc:spChg>
        <pc:spChg chg="mod topLvl">
          <ac:chgData name="Shishir Jain" userId="6653332a-a1b9-4f97-865b-0ccc9be98537" providerId="ADAL" clId="{B4B1C36D-AC5C-4023-835D-80A1F0029F93}" dt="2024-06-27T12:06:55.680" v="194" actId="692"/>
          <ac:spMkLst>
            <pc:docMk/>
            <pc:sldMk cId="681865785" sldId="264"/>
            <ac:spMk id="109" creationId="{59E9E297-F6EA-A07E-EC4E-D76AE844C9B8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2" creationId="{13DAD003-2E7A-3A70-8541-9E233D9F9B7E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3" creationId="{5DDF098E-413A-1611-4A71-F3B4264CA62A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4" creationId="{CE5CB92E-1DBB-4CF1-793C-0FC71A9277DB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5" creationId="{20C65827-0F71-BCD7-19D5-B12D223BE0DC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6" creationId="{8C6194E0-32D7-6B2F-C294-7333E688D325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7" creationId="{E4433A7D-D922-DFBA-C95D-4FA8900AB4EB}"/>
          </ac:spMkLst>
        </pc:spChg>
        <pc:spChg chg="mod topLvl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8" creationId="{FAA0BAE9-FF39-98E6-533C-C4C61EDE6E0D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19" creationId="{7AD960FA-7652-3F11-79CC-D2129A7B9F9C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0" creationId="{EA5D94CA-9874-2562-3E65-24EFB0A76584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1" creationId="{E200B736-605C-62C1-0CA7-28CFA44EA3A8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2" creationId="{36188A64-FE00-AAA1-E482-E162EEDF0494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3" creationId="{741331B5-0044-8C93-1A94-4C5607142ED0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4" creationId="{06ECDABC-7B89-BE64-13FB-E86011C5C669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5" creationId="{2B651F89-B17D-14DD-7922-2B83432BEEB3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6" creationId="{E6E1B018-D1EF-2439-CC6F-32FF2BDE5C58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7" creationId="{E79C2D85-E461-836F-A01B-E5C338CFA238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8" creationId="{19A2401C-08A5-1294-DD4E-915A3C5ABB1C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29" creationId="{57E56181-335F-CD52-D398-A5600DF973D0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0" creationId="{05F06A93-240E-A0BD-49D1-5AF117DE8C7F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1" creationId="{54DECDEF-C6C9-52FF-6CF3-4B6A07086C06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2" creationId="{D2F3DB1D-DEED-39E4-239C-A158F7E07AD0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3" creationId="{B9C334F9-8E6A-CD77-A205-A94A8856CB2E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4" creationId="{5CC558A8-4362-A018-B990-0F51C8BAD183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5" creationId="{5A061AD8-54DD-42E0-5BDC-FD0C0BA25AE8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6" creationId="{D0F6EC7E-F544-7F17-47BA-775DF5307525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37" creationId="{CBC5BD2B-5C79-B454-EB3E-05C80BEFCC95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42" creationId="{F3AC478D-BC7F-3EBB-2737-894229473498}"/>
          </ac:spMkLst>
        </pc:spChg>
        <pc:spChg chg="mod">
          <ac:chgData name="Shishir Jain" userId="6653332a-a1b9-4f97-865b-0ccc9be98537" providerId="ADAL" clId="{B4B1C36D-AC5C-4023-835D-80A1F0029F93}" dt="2024-06-27T12:04:14.170" v="183" actId="165"/>
          <ac:spMkLst>
            <pc:docMk/>
            <pc:sldMk cId="681865785" sldId="264"/>
            <ac:spMk id="143" creationId="{0A9A3B81-4966-57BB-8BE7-4D14BBC74611}"/>
          </ac:spMkLst>
        </pc:spChg>
        <pc:spChg chg="add del mod">
          <ac:chgData name="Shishir Jain" userId="6653332a-a1b9-4f97-865b-0ccc9be98537" providerId="ADAL" clId="{B4B1C36D-AC5C-4023-835D-80A1F0029F93}" dt="2024-06-27T11:18:29.810" v="146" actId="478"/>
          <ac:spMkLst>
            <pc:docMk/>
            <pc:sldMk cId="681865785" sldId="264"/>
            <ac:spMk id="147" creationId="{A4AAD68C-21E2-EE38-CA5F-F3EC7E7FE785}"/>
          </ac:spMkLst>
        </pc:spChg>
        <pc:spChg chg="add mod">
          <ac:chgData name="Shishir Jain" userId="6653332a-a1b9-4f97-865b-0ccc9be98537" providerId="ADAL" clId="{B4B1C36D-AC5C-4023-835D-80A1F0029F93}" dt="2024-06-27T12:06:37.718" v="192" actId="1076"/>
          <ac:spMkLst>
            <pc:docMk/>
            <pc:sldMk cId="681865785" sldId="264"/>
            <ac:spMk id="148" creationId="{07CFC029-18A9-51E1-F110-56B8BC2B96AB}"/>
          </ac:spMkLst>
        </pc:spChg>
        <pc:grpChg chg="add del mod">
          <ac:chgData name="Shishir Jain" userId="6653332a-a1b9-4f97-865b-0ccc9be98537" providerId="ADAL" clId="{B4B1C36D-AC5C-4023-835D-80A1F0029F93}" dt="2024-06-27T11:14:10.329" v="106" actId="478"/>
          <ac:grpSpMkLst>
            <pc:docMk/>
            <pc:sldMk cId="681865785" sldId="264"/>
            <ac:grpSpMk id="4" creationId="{6B101804-C439-1FE9-2892-DC96DD5D4033}"/>
          </ac:grpSpMkLst>
        </pc:grpChg>
        <pc:grpChg chg="mod">
          <ac:chgData name="Shishir Jain" userId="6653332a-a1b9-4f97-865b-0ccc9be98537" providerId="ADAL" clId="{B4B1C36D-AC5C-4023-835D-80A1F0029F93}" dt="2024-06-27T11:13:41.376" v="104"/>
          <ac:grpSpMkLst>
            <pc:docMk/>
            <pc:sldMk cId="681865785" sldId="264"/>
            <ac:grpSpMk id="50" creationId="{8DB3CE76-6BCA-1FC0-8A34-D0E0CDA85ED6}"/>
          </ac:grpSpMkLst>
        </pc:grpChg>
        <pc:grpChg chg="mod">
          <ac:chgData name="Shishir Jain" userId="6653332a-a1b9-4f97-865b-0ccc9be98537" providerId="ADAL" clId="{B4B1C36D-AC5C-4023-835D-80A1F0029F93}" dt="2024-06-27T11:13:41.376" v="104"/>
          <ac:grpSpMkLst>
            <pc:docMk/>
            <pc:sldMk cId="681865785" sldId="264"/>
            <ac:grpSpMk id="56" creationId="{66FC13E7-6E56-FB86-959B-EDE1D03D565A}"/>
          </ac:grpSpMkLst>
        </pc:grpChg>
        <pc:grpChg chg="add del mod">
          <ac:chgData name="Shishir Jain" userId="6653332a-a1b9-4f97-865b-0ccc9be98537" providerId="ADAL" clId="{B4B1C36D-AC5C-4023-835D-80A1F0029F93}" dt="2024-06-27T12:03:54.217" v="181" actId="165"/>
          <ac:grpSpMkLst>
            <pc:docMk/>
            <pc:sldMk cId="681865785" sldId="264"/>
            <ac:grpSpMk id="89" creationId="{C960A58D-263B-5A4F-542F-F555377F5F90}"/>
          </ac:grpSpMkLst>
        </pc:grpChg>
        <pc:grpChg chg="add del mod">
          <ac:chgData name="Shishir Jain" userId="6653332a-a1b9-4f97-865b-0ccc9be98537" providerId="ADAL" clId="{B4B1C36D-AC5C-4023-835D-80A1F0029F93}" dt="2024-06-27T12:03:54.217" v="181" actId="165"/>
          <ac:grpSpMkLst>
            <pc:docMk/>
            <pc:sldMk cId="681865785" sldId="264"/>
            <ac:grpSpMk id="98" creationId="{349CA4F1-5FB5-96BC-80A3-304B845234B4}"/>
          </ac:grpSpMkLst>
        </pc:grpChg>
        <pc:grpChg chg="add del mod">
          <ac:chgData name="Shishir Jain" userId="6653332a-a1b9-4f97-865b-0ccc9be98537" providerId="ADAL" clId="{B4B1C36D-AC5C-4023-835D-80A1F0029F93}" dt="2024-06-27T12:04:14.170" v="183" actId="165"/>
          <ac:grpSpMkLst>
            <pc:docMk/>
            <pc:sldMk cId="681865785" sldId="264"/>
            <ac:grpSpMk id="107" creationId="{F2CB264F-49BF-CEC4-07B2-0C3CC419885F}"/>
          </ac:grpSpMkLst>
        </pc:grpChg>
        <pc:grpChg chg="mod topLvl">
          <ac:chgData name="Shishir Jain" userId="6653332a-a1b9-4f97-865b-0ccc9be98537" providerId="ADAL" clId="{B4B1C36D-AC5C-4023-835D-80A1F0029F93}" dt="2024-06-27T12:04:14.170" v="183" actId="165"/>
          <ac:grpSpMkLst>
            <pc:docMk/>
            <pc:sldMk cId="681865785" sldId="264"/>
            <ac:grpSpMk id="110" creationId="{1B11BE01-E940-01CB-746B-A1EAEAD656DA}"/>
          </ac:grpSpMkLst>
        </pc:grpChg>
        <pc:grpChg chg="mod topLvl">
          <ac:chgData name="Shishir Jain" userId="6653332a-a1b9-4f97-865b-0ccc9be98537" providerId="ADAL" clId="{B4B1C36D-AC5C-4023-835D-80A1F0029F93}" dt="2024-06-27T12:04:14.170" v="183" actId="165"/>
          <ac:grpSpMkLst>
            <pc:docMk/>
            <pc:sldMk cId="681865785" sldId="264"/>
            <ac:grpSpMk id="111" creationId="{72D3110B-91BA-FA75-6E69-3CFC6215F65E}"/>
          </ac:grpSpMkLst>
        </pc:grpChg>
        <pc:picChg chg="add mod">
          <ac:chgData name="Shishir Jain" userId="6653332a-a1b9-4f97-865b-0ccc9be98537" providerId="ADAL" clId="{B4B1C36D-AC5C-4023-835D-80A1F0029F93}" dt="2024-07-01T15:03:04.592" v="826" actId="14100"/>
          <ac:picMkLst>
            <pc:docMk/>
            <pc:sldMk cId="681865785" sldId="264"/>
            <ac:picMk id="4" creationId="{254838AC-A049-5433-6AAA-18753F471164}"/>
          </ac:picMkLst>
        </pc:picChg>
        <pc:picChg chg="add del mod">
          <ac:chgData name="Shishir Jain" userId="6653332a-a1b9-4f97-865b-0ccc9be98537" providerId="ADAL" clId="{B4B1C36D-AC5C-4023-835D-80A1F0029F93}" dt="2024-07-01T12:28:22.889" v="287" actId="21"/>
          <ac:picMkLst>
            <pc:docMk/>
            <pc:sldMk cId="681865785" sldId="264"/>
            <ac:picMk id="5" creationId="{69B547D3-03BC-0A9F-49E5-306DA5CD063C}"/>
          </ac:picMkLst>
        </pc:picChg>
        <pc:picChg chg="add mod">
          <ac:chgData name="Shishir Jain" userId="6653332a-a1b9-4f97-865b-0ccc9be98537" providerId="ADAL" clId="{B4B1C36D-AC5C-4023-835D-80A1F0029F93}" dt="2024-07-01T15:04:29.658" v="835" actId="14100"/>
          <ac:picMkLst>
            <pc:docMk/>
            <pc:sldMk cId="681865785" sldId="264"/>
            <ac:picMk id="6" creationId="{769E28BB-3D6F-AF41-699B-A99ACA0A1AFB}"/>
          </ac:picMkLst>
        </pc:picChg>
        <pc:picChg chg="add mod">
          <ac:chgData name="Shishir Jain" userId="6653332a-a1b9-4f97-865b-0ccc9be98537" providerId="ADAL" clId="{B4B1C36D-AC5C-4023-835D-80A1F0029F93}" dt="2024-07-01T15:06:09.970" v="839" actId="1076"/>
          <ac:picMkLst>
            <pc:docMk/>
            <pc:sldMk cId="681865785" sldId="264"/>
            <ac:picMk id="7" creationId="{87E21602-69E7-723A-372E-3BBAEA379EDF}"/>
          </ac:picMkLst>
        </pc:picChg>
        <pc:picChg chg="add mod">
          <ac:chgData name="Shishir Jain" userId="6653332a-a1b9-4f97-865b-0ccc9be98537" providerId="ADAL" clId="{B4B1C36D-AC5C-4023-835D-80A1F0029F93}" dt="2024-07-01T15:06:26.582" v="842" actId="14100"/>
          <ac:picMkLst>
            <pc:docMk/>
            <pc:sldMk cId="681865785" sldId="264"/>
            <ac:picMk id="8" creationId="{A444D128-DE47-E1A6-5ACD-C9E777E215C6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12" creationId="{7FCDB92E-137B-8758-E1D0-4FA85D2EE8D2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13" creationId="{2EB1CFDC-00CE-D525-EE57-E9D7FFF6C74D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14" creationId="{5A0E0017-3041-BF11-FC19-C1F051E1DD43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30" creationId="{57ABF341-3FB7-5B22-447B-FC805E73459A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38" creationId="{657995AF-EB4A-85EE-D86C-AD11637234DB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41" creationId="{34016BC5-CC37-76C8-D9AC-11D1D345F275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46" creationId="{0A923859-C78C-27D2-6141-87684EB8FFAC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48" creationId="{EE23E6E7-EDBA-4B50-198C-5341EEB17ED7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49" creationId="{47F429A3-E593-CF80-52D7-7D727213A5F1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51" creationId="{5FB4F4F7-F300-D2A7-79CA-7A648D589ED0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53" creationId="{5A7475C4-5370-C714-5C0B-B56A7CE80F59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57" creationId="{4E1F5824-5B08-286D-AE26-45B4CD715E42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58" creationId="{DC3A2147-C22B-5D69-67F3-994FD40F6F17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59" creationId="{3303C0D5-41B7-31CF-B237-D81BEFDA8111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69" creationId="{CE818E80-D2D1-8C8F-A692-BE3F376727C1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70" creationId="{E5BC75F3-0D81-88F6-21A6-D1EFF69128F2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71" creationId="{FFD7280D-3F89-F83B-BC76-3B7C78EF7FEB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72" creationId="{78F55C76-E308-B364-AA2E-1449DEDE352F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73" creationId="{F32A2E52-0459-56E0-C915-42A8F828BDD6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84" creationId="{54090F25-2133-67C2-0AEA-59D11F179AF1}"/>
          </ac:picMkLst>
        </pc:picChg>
        <pc:picChg chg="mod">
          <ac:chgData name="Shishir Jain" userId="6653332a-a1b9-4f97-865b-0ccc9be98537" providerId="ADAL" clId="{B4B1C36D-AC5C-4023-835D-80A1F0029F93}" dt="2024-06-27T11:13:41.376" v="104"/>
          <ac:picMkLst>
            <pc:docMk/>
            <pc:sldMk cId="681865785" sldId="264"/>
            <ac:picMk id="86" creationId="{A7A59837-A025-D6EE-6E89-D7DEC1DFF5B1}"/>
          </ac:picMkLst>
        </pc:picChg>
        <pc:picChg chg="add del mod">
          <ac:chgData name="Shishir Jain" userId="6653332a-a1b9-4f97-865b-0ccc9be98537" providerId="ADAL" clId="{B4B1C36D-AC5C-4023-835D-80A1F0029F93}" dt="2024-06-27T11:16:56.957" v="130" actId="21"/>
          <ac:picMkLst>
            <pc:docMk/>
            <pc:sldMk cId="681865785" sldId="264"/>
            <ac:picMk id="88" creationId="{941FBDA1-8938-D85C-97FB-00075D50C30D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38" creationId="{5B42A49C-6D4E-EA6D-3B57-3FA9BA647EFF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39" creationId="{E58CC12D-A6EC-E6E3-DF3C-189D121CA265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40" creationId="{0370FB7C-3A85-4663-7E5A-5231C72CDDFF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41" creationId="{FCC89CB9-163D-E4CF-0E3F-271FC908A606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44" creationId="{1924253B-41D6-1E85-4E71-BD7D6A7ACC0F}"/>
          </ac:picMkLst>
        </pc:picChg>
        <pc:picChg chg="mod">
          <ac:chgData name="Shishir Jain" userId="6653332a-a1b9-4f97-865b-0ccc9be98537" providerId="ADAL" clId="{B4B1C36D-AC5C-4023-835D-80A1F0029F93}" dt="2024-06-27T12:04:14.170" v="183" actId="165"/>
          <ac:picMkLst>
            <pc:docMk/>
            <pc:sldMk cId="681865785" sldId="264"/>
            <ac:picMk id="145" creationId="{9E181E11-20CE-92CD-0B0A-C952014C110A}"/>
          </ac:picMkLst>
        </pc:picChg>
      </pc:sldChg>
      <pc:sldChg chg="add del">
        <pc:chgData name="Shishir Jain" userId="6653332a-a1b9-4f97-865b-0ccc9be98537" providerId="ADAL" clId="{B4B1C36D-AC5C-4023-835D-80A1F0029F93}" dt="2024-06-27T12:07:27.621" v="196" actId="47"/>
        <pc:sldMkLst>
          <pc:docMk/>
          <pc:sldMk cId="3775874162" sldId="268"/>
        </pc:sldMkLst>
      </pc:sldChg>
      <pc:sldChg chg="addSp delSp modSp del mod ord">
        <pc:chgData name="Shishir Jain" userId="6653332a-a1b9-4f97-865b-0ccc9be98537" providerId="ADAL" clId="{B4B1C36D-AC5C-4023-835D-80A1F0029F93}" dt="2024-07-01T15:06:34.956" v="843" actId="47"/>
        <pc:sldMkLst>
          <pc:docMk/>
          <pc:sldMk cId="3117675785" sldId="270"/>
        </pc:sldMkLst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3" creationId="{D9F2139F-1578-6225-1045-9E95DA6B4FE3}"/>
          </ac:spMkLst>
        </pc:spChg>
        <pc:spChg chg="add del">
          <ac:chgData name="Shishir Jain" userId="6653332a-a1b9-4f97-865b-0ccc9be98537" providerId="ADAL" clId="{B4B1C36D-AC5C-4023-835D-80A1F0029F93}" dt="2024-07-01T11:58:17.177" v="207" actId="478"/>
          <ac:spMkLst>
            <pc:docMk/>
            <pc:sldMk cId="3117675785" sldId="270"/>
            <ac:spMk id="4" creationId="{1764D662-DC0F-60EC-7D19-2317A284D040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4" creationId="{D4834613-A034-F94C-A0BD-79907D23B50B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5" creationId="{926B58E3-CF90-B6B4-BF46-7CFB50DC658F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6" creationId="{D5AB7E8F-8DE8-14CD-5BDB-EBDD09251F3F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7" creationId="{87D8CBAC-F2CE-FF7B-6F77-84F75396004A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8" creationId="{9AC6D2E1-5A85-769D-A767-CB15D8F26731}"/>
          </ac:spMkLst>
        </pc:spChg>
        <pc:spChg chg="del">
          <ac:chgData name="Shishir Jain" userId="6653332a-a1b9-4f97-865b-0ccc9be98537" providerId="ADAL" clId="{B4B1C36D-AC5C-4023-835D-80A1F0029F93}" dt="2024-06-27T11:16:01.218" v="128" actId="478"/>
          <ac:spMkLst>
            <pc:docMk/>
            <pc:sldMk cId="3117675785" sldId="270"/>
            <ac:spMk id="9" creationId="{D31ED455-AC59-82A7-1008-A22EB6218AD0}"/>
          </ac:spMkLst>
        </pc:spChg>
        <pc:spChg chg="mod">
          <ac:chgData name="Shishir Jain" userId="6653332a-a1b9-4f97-865b-0ccc9be98537" providerId="ADAL" clId="{B4B1C36D-AC5C-4023-835D-80A1F0029F93}" dt="2024-06-27T11:18:51.978" v="163" actId="20577"/>
          <ac:spMkLst>
            <pc:docMk/>
            <pc:sldMk cId="3117675785" sldId="270"/>
            <ac:spMk id="10" creationId="{76FA40AA-3954-0F73-AFF8-CA0A00CA9E5D}"/>
          </ac:spMkLst>
        </pc:spChg>
        <pc:spChg chg="del">
          <ac:chgData name="Shishir Jain" userId="6653332a-a1b9-4f97-865b-0ccc9be98537" providerId="ADAL" clId="{B4B1C36D-AC5C-4023-835D-80A1F0029F93}" dt="2024-06-27T11:11:22.392" v="59" actId="478"/>
          <ac:spMkLst>
            <pc:docMk/>
            <pc:sldMk cId="3117675785" sldId="270"/>
            <ac:spMk id="11" creationId="{6799E525-B518-5A63-B791-FD668018BC9C}"/>
          </ac:spMkLst>
        </pc:spChg>
        <pc:spChg chg="del">
          <ac:chgData name="Shishir Jain" userId="6653332a-a1b9-4f97-865b-0ccc9be98537" providerId="ADAL" clId="{B4B1C36D-AC5C-4023-835D-80A1F0029F93}" dt="2024-06-27T11:10:59.891" v="55" actId="478"/>
          <ac:spMkLst>
            <pc:docMk/>
            <pc:sldMk cId="3117675785" sldId="270"/>
            <ac:spMk id="12" creationId="{A15ADE60-273B-AF7A-ABA6-9FC9D00F4264}"/>
          </ac:spMkLst>
        </pc:spChg>
        <pc:spChg chg="del">
          <ac:chgData name="Shishir Jain" userId="6653332a-a1b9-4f97-865b-0ccc9be98537" providerId="ADAL" clId="{B4B1C36D-AC5C-4023-835D-80A1F0029F93}" dt="2024-06-27T11:11:08.481" v="57" actId="478"/>
          <ac:spMkLst>
            <pc:docMk/>
            <pc:sldMk cId="3117675785" sldId="270"/>
            <ac:spMk id="13" creationId="{E82CBE88-F4ED-FAD5-B064-5D792F79D92F}"/>
          </ac:spMkLst>
        </pc:spChg>
        <pc:spChg chg="del mod">
          <ac:chgData name="Shishir Jain" userId="6653332a-a1b9-4f97-865b-0ccc9be98537" providerId="ADAL" clId="{B4B1C36D-AC5C-4023-835D-80A1F0029F93}" dt="2024-06-27T11:11:08.481" v="57" actId="478"/>
          <ac:spMkLst>
            <pc:docMk/>
            <pc:sldMk cId="3117675785" sldId="270"/>
            <ac:spMk id="14" creationId="{1308FECA-4FE7-D861-E6DE-594CF5D56442}"/>
          </ac:spMkLst>
        </pc:spChg>
        <pc:spChg chg="del">
          <ac:chgData name="Shishir Jain" userId="6653332a-a1b9-4f97-865b-0ccc9be98537" providerId="ADAL" clId="{B4B1C36D-AC5C-4023-835D-80A1F0029F93}" dt="2024-06-27T11:11:08.481" v="57" actId="478"/>
          <ac:spMkLst>
            <pc:docMk/>
            <pc:sldMk cId="3117675785" sldId="270"/>
            <ac:spMk id="16" creationId="{743B3778-EC15-C4A4-A87A-4782AB839D84}"/>
          </ac:spMkLst>
        </pc:spChg>
        <pc:spChg chg="del">
          <ac:chgData name="Shishir Jain" userId="6653332a-a1b9-4f97-865b-0ccc9be98537" providerId="ADAL" clId="{B4B1C36D-AC5C-4023-835D-80A1F0029F93}" dt="2024-06-27T11:11:08.481" v="57" actId="478"/>
          <ac:spMkLst>
            <pc:docMk/>
            <pc:sldMk cId="3117675785" sldId="270"/>
            <ac:spMk id="17" creationId="{30880556-15D5-938C-9EA1-431E6F032A28}"/>
          </ac:spMkLst>
        </pc:spChg>
        <pc:spChg chg="del mod">
          <ac:chgData name="Shishir Jain" userId="6653332a-a1b9-4f97-865b-0ccc9be98537" providerId="ADAL" clId="{B4B1C36D-AC5C-4023-835D-80A1F0029F93}" dt="2024-06-27T11:11:02.242" v="56" actId="478"/>
          <ac:spMkLst>
            <pc:docMk/>
            <pc:sldMk cId="3117675785" sldId="270"/>
            <ac:spMk id="18" creationId="{6CE14891-E184-10F7-FD16-F6A13911E86F}"/>
          </ac:spMkLst>
        </pc:spChg>
        <pc:spChg chg="del">
          <ac:chgData name="Shishir Jain" userId="6653332a-a1b9-4f97-865b-0ccc9be98537" providerId="ADAL" clId="{B4B1C36D-AC5C-4023-835D-80A1F0029F93}" dt="2024-06-27T11:11:08.481" v="57" actId="478"/>
          <ac:spMkLst>
            <pc:docMk/>
            <pc:sldMk cId="3117675785" sldId="270"/>
            <ac:spMk id="19" creationId="{00283EDE-74F2-A44F-274D-BAE1C3B160DE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20" creationId="{90AEBF43-51CA-1CB7-B40B-652AA66A969F}"/>
          </ac:spMkLst>
        </pc:spChg>
        <pc:spChg chg="add del mod">
          <ac:chgData name="Shishir Jain" userId="6653332a-a1b9-4f97-865b-0ccc9be98537" providerId="ADAL" clId="{B4B1C36D-AC5C-4023-835D-80A1F0029F93}" dt="2024-06-27T11:17:30.099" v="140" actId="1076"/>
          <ac:spMkLst>
            <pc:docMk/>
            <pc:sldMk cId="3117675785" sldId="270"/>
            <ac:spMk id="22" creationId="{4934D4B7-2047-1551-8D78-67EEC1A84052}"/>
          </ac:spMkLst>
        </pc:spChg>
        <pc:spChg chg="mod">
          <ac:chgData name="Shishir Jain" userId="6653332a-a1b9-4f97-865b-0ccc9be98537" providerId="ADAL" clId="{B4B1C36D-AC5C-4023-835D-80A1F0029F93}" dt="2024-06-27T11:10:02.509" v="46"/>
          <ac:spMkLst>
            <pc:docMk/>
            <pc:sldMk cId="3117675785" sldId="270"/>
            <ac:spMk id="23" creationId="{A97BDAB4-BD46-1C3E-E5B0-0D80F2A62E32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25" creationId="{5D32F9FF-D7D1-EAA6-0FAD-EA6A3E9E4A9A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26" creationId="{DB229259-0CA4-7647-FB68-DB75463C1DB1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27" creationId="{CFE97E97-3B2E-F90E-328D-7E24C581D21C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28" creationId="{7212F7B7-0F51-5A2B-D2F9-2090439B7C28}"/>
          </ac:spMkLst>
        </pc:spChg>
        <pc:spChg chg="mod">
          <ac:chgData name="Shishir Jain" userId="6653332a-a1b9-4f97-865b-0ccc9be98537" providerId="ADAL" clId="{B4B1C36D-AC5C-4023-835D-80A1F0029F93}" dt="2024-06-27T11:17:01.287" v="132" actId="6549"/>
          <ac:spMkLst>
            <pc:docMk/>
            <pc:sldMk cId="3117675785" sldId="270"/>
            <ac:spMk id="29" creationId="{78B90AA9-1070-0861-026B-C0CFD5A76744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30" creationId="{0DDC0751-1C0A-A3D1-8A98-2BC06CDF7139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31" creationId="{8DCDF845-2C67-C0E9-8CBE-A60E7A864F7C}"/>
          </ac:spMkLst>
        </pc:spChg>
        <pc:spChg chg="mod">
          <ac:chgData name="Shishir Jain" userId="6653332a-a1b9-4f97-865b-0ccc9be98537" providerId="ADAL" clId="{B4B1C36D-AC5C-4023-835D-80A1F0029F93}" dt="2024-06-27T11:11:33.210" v="61"/>
          <ac:spMkLst>
            <pc:docMk/>
            <pc:sldMk cId="3117675785" sldId="270"/>
            <ac:spMk id="32" creationId="{748C0B9C-ADDF-E1FE-F246-E70739FC097C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34" creationId="{ABF3C5CD-DBEF-A908-2203-B8291827F3DC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35" creationId="{A8AAD14A-9152-EFC3-CA90-91EE8B7FC98D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38" creationId="{53B6D22A-411B-D47B-85FC-2B8B9B7F6C03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39" creationId="{EA2C26E1-AA95-46F0-64E2-A7FEB1ECA39E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0" creationId="{E2A26BF3-1C97-CA12-2620-F4F6EF28FEEA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1" creationId="{82346190-6750-2887-81C3-BD8630C2F3A1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2" creationId="{09E76235-409E-86F8-E7FD-CE2084204EAA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3" creationId="{812A63AA-86CC-849F-2D70-48B053D839C4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4" creationId="{C71F61CC-4DE2-6838-FB8F-11FE281B3793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5" creationId="{2B5522F0-7BD1-9D9B-CB16-132386FE8DC4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6" creationId="{21368AA2-CA4D-9DBA-4583-5186C4866DF7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7" creationId="{87A5B37E-B5E8-73AA-D9BA-C5880DA40F85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8" creationId="{5DE68425-A6EE-7DF1-E49C-1C2282BD8DDC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49" creationId="{AE2E27D9-7B02-3500-4680-E23F1B28CD39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0" creationId="{077169E4-6E8E-1CEC-4CD4-85E167003A4C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1" creationId="{7C158B01-EB30-D54D-0B2E-83AD6D3AA3F8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2" creationId="{94FB16A5-86D4-A33F-0FFD-357872156BF1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3" creationId="{742190A5-D4F0-3B4D-C645-DE12C8255AB8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4" creationId="{B252F545-5C8C-979F-05F1-978DE6BAB2A3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5" creationId="{13A635EA-A8CB-1882-A5BA-1070039759B2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6" creationId="{CB0DA635-8329-CFE8-7FA7-11EC3F36F46A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7" creationId="{C86F6BB7-FFC8-0093-27D0-187876B4A387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8" creationId="{4DAFF434-94D2-48FE-2C04-C4649E54BB2A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59" creationId="{E0C5261F-08B6-B14E-9E6F-7B7127C6D6FA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0" creationId="{83617EE6-6AC0-C935-BB54-CA430021C902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1" creationId="{5C98ABC6-0AA8-81C2-75BB-14C1F0F628E6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2" creationId="{2E8309A8-BC8A-5B56-5E89-C5D0CD9B25B2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3" creationId="{68215EEA-3344-7A2C-E40A-14F6D34119A1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8" creationId="{0D523A7F-3391-210F-CF1C-8A21DCFD4264}"/>
          </ac:spMkLst>
        </pc:spChg>
        <pc:spChg chg="mod">
          <ac:chgData name="Shishir Jain" userId="6653332a-a1b9-4f97-865b-0ccc9be98537" providerId="ADAL" clId="{B4B1C36D-AC5C-4023-835D-80A1F0029F93}" dt="2024-06-27T11:12:37.127" v="100" actId="1076"/>
          <ac:spMkLst>
            <pc:docMk/>
            <pc:sldMk cId="3117675785" sldId="270"/>
            <ac:spMk id="69" creationId="{39C17014-A46A-FCF8-05E8-3E205F5DB286}"/>
          </ac:spMkLst>
        </pc:spChg>
        <pc:grpChg chg="add del mod">
          <ac:chgData name="Shishir Jain" userId="6653332a-a1b9-4f97-865b-0ccc9be98537" providerId="ADAL" clId="{B4B1C36D-AC5C-4023-835D-80A1F0029F93}" dt="2024-06-27T11:17:00.431" v="131" actId="478"/>
          <ac:grpSpMkLst>
            <pc:docMk/>
            <pc:sldMk cId="3117675785" sldId="270"/>
            <ac:grpSpMk id="2" creationId="{7F4BCB22-F298-6A36-D945-A8DFCA169A24}"/>
          </ac:grpSpMkLst>
        </pc:grpChg>
        <pc:grpChg chg="add del mod">
          <ac:chgData name="Shishir Jain" userId="6653332a-a1b9-4f97-865b-0ccc9be98537" providerId="ADAL" clId="{B4B1C36D-AC5C-4023-835D-80A1F0029F93}" dt="2024-06-27T11:17:13.083" v="136" actId="478"/>
          <ac:grpSpMkLst>
            <pc:docMk/>
            <pc:sldMk cId="3117675785" sldId="270"/>
            <ac:grpSpMk id="24" creationId="{D59E8AAF-53A8-E4BA-9158-07E5DDE9023B}"/>
          </ac:grpSpMkLst>
        </pc:grpChg>
        <pc:grpChg chg="add del mod">
          <ac:chgData name="Shishir Jain" userId="6653332a-a1b9-4f97-865b-0ccc9be98537" providerId="ADAL" clId="{B4B1C36D-AC5C-4023-835D-80A1F0029F93}" dt="2024-06-27T11:17:05.175" v="133" actId="478"/>
          <ac:grpSpMkLst>
            <pc:docMk/>
            <pc:sldMk cId="3117675785" sldId="270"/>
            <ac:grpSpMk id="33" creationId="{ACB90CC7-B16C-6B1A-D309-063D4ED3D9C7}"/>
          </ac:grpSpMkLst>
        </pc:grpChg>
        <pc:grpChg chg="mod">
          <ac:chgData name="Shishir Jain" userId="6653332a-a1b9-4f97-865b-0ccc9be98537" providerId="ADAL" clId="{B4B1C36D-AC5C-4023-835D-80A1F0029F93}" dt="2024-06-27T11:12:37.127" v="100" actId="1076"/>
          <ac:grpSpMkLst>
            <pc:docMk/>
            <pc:sldMk cId="3117675785" sldId="270"/>
            <ac:grpSpMk id="36" creationId="{6C3D4A49-F77B-07F6-D942-688D39780C20}"/>
          </ac:grpSpMkLst>
        </pc:grpChg>
        <pc:grpChg chg="mod">
          <ac:chgData name="Shishir Jain" userId="6653332a-a1b9-4f97-865b-0ccc9be98537" providerId="ADAL" clId="{B4B1C36D-AC5C-4023-835D-80A1F0029F93}" dt="2024-06-27T11:12:37.127" v="100" actId="1076"/>
          <ac:grpSpMkLst>
            <pc:docMk/>
            <pc:sldMk cId="3117675785" sldId="270"/>
            <ac:grpSpMk id="37" creationId="{9AFB0F8F-A1ED-AAA5-C671-AE357E34D983}"/>
          </ac:grpSpMkLst>
        </pc:grpChg>
        <pc:graphicFrameChg chg="add mod">
          <ac:chgData name="Shishir Jain" userId="6653332a-a1b9-4f97-865b-0ccc9be98537" providerId="ADAL" clId="{B4B1C36D-AC5C-4023-835D-80A1F0029F93}" dt="2024-06-27T12:12:37.314" v="200" actId="14100"/>
          <ac:graphicFrameMkLst>
            <pc:docMk/>
            <pc:sldMk cId="3117675785" sldId="270"/>
            <ac:graphicFrameMk id="2" creationId="{6596E5F9-F38B-3540-65EB-4B3E46BDFF7B}"/>
          </ac:graphicFrameMkLst>
        </pc:graphicFrameChg>
        <pc:graphicFrameChg chg="add del mod">
          <ac:chgData name="Shishir Jain" userId="6653332a-a1b9-4f97-865b-0ccc9be98537" providerId="ADAL" clId="{B4B1C36D-AC5C-4023-835D-80A1F0029F93}" dt="2024-07-01T12:13:57.991" v="261" actId="478"/>
          <ac:graphicFrameMkLst>
            <pc:docMk/>
            <pc:sldMk cId="3117675785" sldId="270"/>
            <ac:graphicFrameMk id="3" creationId="{2963AEA0-1895-BB25-7D51-259C64B3FDF1}"/>
          </ac:graphicFrameMkLst>
        </pc:graphicFrameChg>
        <pc:picChg chg="del">
          <ac:chgData name="Shishir Jain" userId="6653332a-a1b9-4f97-865b-0ccc9be98537" providerId="ADAL" clId="{B4B1C36D-AC5C-4023-835D-80A1F0029F93}" dt="2024-06-27T11:09:12.990" v="44" actId="478"/>
          <ac:picMkLst>
            <pc:docMk/>
            <pc:sldMk cId="3117675785" sldId="270"/>
            <ac:picMk id="21" creationId="{06CBC42B-3E0F-DB6E-E7BB-FF4A03936D80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64" creationId="{4EF6963A-138B-DE22-8F1A-51915D068EF2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65" creationId="{3FA6381E-24B3-4352-B603-2221E9ABDEB2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66" creationId="{7DEB0A63-055D-3A36-1C3B-4E29280BEC7C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67" creationId="{32804938-4811-A734-FF87-0D8A8FEDDFA3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70" creationId="{A755C2BA-2813-0C0D-6EFB-B8F46A763877}"/>
          </ac:picMkLst>
        </pc:picChg>
        <pc:picChg chg="mod">
          <ac:chgData name="Shishir Jain" userId="6653332a-a1b9-4f97-865b-0ccc9be98537" providerId="ADAL" clId="{B4B1C36D-AC5C-4023-835D-80A1F0029F93}" dt="2024-06-27T11:12:37.127" v="100" actId="1076"/>
          <ac:picMkLst>
            <pc:docMk/>
            <pc:sldMk cId="3117675785" sldId="270"/>
            <ac:picMk id="71" creationId="{C6950BE1-FB04-BDA3-E2DD-659D8EA3A58E}"/>
          </ac:picMkLst>
        </pc:picChg>
        <pc:picChg chg="add mod">
          <ac:chgData name="Shishir Jain" userId="6653332a-a1b9-4f97-865b-0ccc9be98537" providerId="ADAL" clId="{B4B1C36D-AC5C-4023-835D-80A1F0029F93}" dt="2024-07-01T14:42:17.558" v="373" actId="1076"/>
          <ac:picMkLst>
            <pc:docMk/>
            <pc:sldMk cId="3117675785" sldId="270"/>
            <ac:picMk id="72" creationId="{9E22E27C-C994-2D85-5667-44FDC8A6FB02}"/>
          </ac:picMkLst>
        </pc:picChg>
        <pc:picChg chg="add mod">
          <ac:chgData name="Shishir Jain" userId="6653332a-a1b9-4f97-865b-0ccc9be98537" providerId="ADAL" clId="{B4B1C36D-AC5C-4023-835D-80A1F0029F93}" dt="2024-06-27T12:08:34.263" v="197" actId="1076"/>
          <ac:picMkLst>
            <pc:docMk/>
            <pc:sldMk cId="3117675785" sldId="270"/>
            <ac:picMk id="74" creationId="{7A3EF1D4-B1D0-2184-7339-019C8F320785}"/>
          </ac:picMkLst>
        </pc:picChg>
        <pc:picChg chg="add mod">
          <ac:chgData name="Shishir Jain" userId="6653332a-a1b9-4f97-865b-0ccc9be98537" providerId="ADAL" clId="{B4B1C36D-AC5C-4023-835D-80A1F0029F93}" dt="2024-06-27T12:02:15.939" v="178" actId="1076"/>
          <ac:picMkLst>
            <pc:docMk/>
            <pc:sldMk cId="3117675785" sldId="270"/>
            <ac:picMk id="76" creationId="{3FD9040D-F571-AF3A-81C8-2EEC0B7C8464}"/>
          </ac:picMkLst>
        </pc:picChg>
        <pc:picChg chg="add mod">
          <ac:chgData name="Shishir Jain" userId="6653332a-a1b9-4f97-865b-0ccc9be98537" providerId="ADAL" clId="{B4B1C36D-AC5C-4023-835D-80A1F0029F93}" dt="2024-06-27T12:02:11.138" v="177" actId="1076"/>
          <ac:picMkLst>
            <pc:docMk/>
            <pc:sldMk cId="3117675785" sldId="270"/>
            <ac:picMk id="78" creationId="{7B506BF5-6CE2-EF6E-A290-2D037C32EACE}"/>
          </ac:picMkLst>
        </pc:picChg>
        <pc:picChg chg="add mod">
          <ac:chgData name="Shishir Jain" userId="6653332a-a1b9-4f97-865b-0ccc9be98537" providerId="ADAL" clId="{B4B1C36D-AC5C-4023-835D-80A1F0029F93}" dt="2024-06-27T11:17:35.886" v="141" actId="1076"/>
          <ac:picMkLst>
            <pc:docMk/>
            <pc:sldMk cId="3117675785" sldId="270"/>
            <ac:picMk id="88" creationId="{941FBDA1-8938-D85C-97FB-00075D50C30D}"/>
          </ac:picMkLst>
        </pc:picChg>
        <pc:cxnChg chg="del">
          <ac:chgData name="Shishir Jain" userId="6653332a-a1b9-4f97-865b-0ccc9be98537" providerId="ADAL" clId="{B4B1C36D-AC5C-4023-835D-80A1F0029F93}" dt="2024-06-27T11:11:08.481" v="57" actId="478"/>
          <ac:cxnSpMkLst>
            <pc:docMk/>
            <pc:sldMk cId="3117675785" sldId="270"/>
            <ac:cxnSpMk id="15" creationId="{F2887831-85B3-BDBC-183D-FD61CEAFEAAA}"/>
          </ac:cxnSpMkLst>
        </pc:cxnChg>
      </pc:sldChg>
      <pc:sldChg chg="add del">
        <pc:chgData name="Shishir Jain" userId="6653332a-a1b9-4f97-865b-0ccc9be98537" providerId="ADAL" clId="{B4B1C36D-AC5C-4023-835D-80A1F0029F93}" dt="2024-07-01T12:12:28.440" v="209" actId="47"/>
        <pc:sldMkLst>
          <pc:docMk/>
          <pc:sldMk cId="177942446" sldId="271"/>
        </pc:sldMkLst>
      </pc:sldChg>
      <pc:sldChg chg="modSp add mod ord">
        <pc:chgData name="Shishir Jain" userId="6653332a-a1b9-4f97-865b-0ccc9be98537" providerId="ADAL" clId="{B4B1C36D-AC5C-4023-835D-80A1F0029F93}" dt="2024-07-01T15:09:07.264" v="856" actId="20577"/>
        <pc:sldMkLst>
          <pc:docMk/>
          <pc:sldMk cId="1286057446" sldId="271"/>
        </pc:sldMkLst>
        <pc:spChg chg="mod">
          <ac:chgData name="Shishir Jain" userId="6653332a-a1b9-4f97-865b-0ccc9be98537" providerId="ADAL" clId="{B4B1C36D-AC5C-4023-835D-80A1F0029F93}" dt="2024-07-01T15:08:50.220" v="852" actId="1076"/>
          <ac:spMkLst>
            <pc:docMk/>
            <pc:sldMk cId="1286057446" sldId="271"/>
            <ac:spMk id="10" creationId="{76FA40AA-3954-0F73-AFF8-CA0A00CA9E5D}"/>
          </ac:spMkLst>
        </pc:spChg>
        <pc:spChg chg="mod">
          <ac:chgData name="Shishir Jain" userId="6653332a-a1b9-4f97-865b-0ccc9be98537" providerId="ADAL" clId="{B4B1C36D-AC5C-4023-835D-80A1F0029F93}" dt="2024-07-01T12:13:41.229" v="259" actId="20577"/>
          <ac:spMkLst>
            <pc:docMk/>
            <pc:sldMk cId="1286057446" sldId="271"/>
            <ac:spMk id="11" creationId="{6799E525-B518-5A63-B791-FD668018BC9C}"/>
          </ac:spMkLst>
        </pc:spChg>
        <pc:spChg chg="mod">
          <ac:chgData name="Shishir Jain" userId="6653332a-a1b9-4f97-865b-0ccc9be98537" providerId="ADAL" clId="{B4B1C36D-AC5C-4023-835D-80A1F0029F93}" dt="2024-07-01T15:09:07.264" v="856" actId="20577"/>
          <ac:spMkLst>
            <pc:docMk/>
            <pc:sldMk cId="1286057446" sldId="271"/>
            <ac:spMk id="14" creationId="{1308FECA-4FE7-D861-E6DE-594CF5D56442}"/>
          </ac:spMkLst>
        </pc:spChg>
        <pc:spChg chg="mod">
          <ac:chgData name="Shishir Jain" userId="6653332a-a1b9-4f97-865b-0ccc9be98537" providerId="ADAL" clId="{B4B1C36D-AC5C-4023-835D-80A1F0029F93}" dt="2024-07-01T12:20:34.438" v="277" actId="20577"/>
          <ac:spMkLst>
            <pc:docMk/>
            <pc:sldMk cId="1286057446" sldId="271"/>
            <ac:spMk id="18" creationId="{6CE14891-E184-10F7-FD16-F6A13911E86F}"/>
          </ac:spMkLst>
        </pc:spChg>
        <pc:spChg chg="mod">
          <ac:chgData name="Shishir Jain" userId="6653332a-a1b9-4f97-865b-0ccc9be98537" providerId="ADAL" clId="{B4B1C36D-AC5C-4023-835D-80A1F0029F93}" dt="2024-07-01T14:56:56.252" v="689" actId="20577"/>
          <ac:spMkLst>
            <pc:docMk/>
            <pc:sldMk cId="1286057446" sldId="271"/>
            <ac:spMk id="19" creationId="{00283EDE-74F2-A44F-274D-BAE1C3B160DE}"/>
          </ac:spMkLst>
        </pc:spChg>
      </pc:sldChg>
      <pc:sldChg chg="addSp delSp modSp add mod">
        <pc:chgData name="Shishir Jain" userId="6653332a-a1b9-4f97-865b-0ccc9be98537" providerId="ADAL" clId="{B4B1C36D-AC5C-4023-835D-80A1F0029F93}" dt="2024-07-01T15:08:11.940" v="845" actId="255"/>
        <pc:sldMkLst>
          <pc:docMk/>
          <pc:sldMk cId="3103634635" sldId="272"/>
        </pc:sldMkLst>
        <pc:spChg chg="mod">
          <ac:chgData name="Shishir Jain" userId="6653332a-a1b9-4f97-865b-0ccc9be98537" providerId="ADAL" clId="{B4B1C36D-AC5C-4023-835D-80A1F0029F93}" dt="2024-07-01T15:08:11.940" v="845" actId="255"/>
          <ac:spMkLst>
            <pc:docMk/>
            <pc:sldMk cId="3103634635" sldId="272"/>
            <ac:spMk id="2" creationId="{629BAB5B-559E-711A-CE01-B2EB9385D568}"/>
          </ac:spMkLst>
        </pc:spChg>
        <pc:spChg chg="mod">
          <ac:chgData name="Shishir Jain" userId="6653332a-a1b9-4f97-865b-0ccc9be98537" providerId="ADAL" clId="{B4B1C36D-AC5C-4023-835D-80A1F0029F93}" dt="2024-07-01T15:02:23.524" v="823" actId="108"/>
          <ac:spMkLst>
            <pc:docMk/>
            <pc:sldMk cId="3103634635" sldId="272"/>
            <ac:spMk id="6" creationId="{23A7D859-89FF-3D6B-BCFC-2BD363F8E45B}"/>
          </ac:spMkLst>
        </pc:spChg>
        <pc:spChg chg="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7" creationId="{6DD847A8-3CD1-3725-FD28-770637B40289}"/>
          </ac:spMkLst>
        </pc:spChg>
        <pc:spChg chg="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8" creationId="{E9EC2003-F83C-2691-DD4B-800441DBCFA8}"/>
          </ac:spMkLst>
        </pc:spChg>
        <pc:spChg chg="del mod">
          <ac:chgData name="Shishir Jain" userId="6653332a-a1b9-4f97-865b-0ccc9be98537" providerId="ADAL" clId="{B4B1C36D-AC5C-4023-835D-80A1F0029F93}" dt="2024-07-01T14:53:24.709" v="586" actId="478"/>
          <ac:spMkLst>
            <pc:docMk/>
            <pc:sldMk cId="3103634635" sldId="272"/>
            <ac:spMk id="9" creationId="{F515EBC2-0220-E1C5-1749-2C2F8B3C6FF6}"/>
          </ac:spMkLst>
        </pc:spChg>
        <pc:spChg chg="del mod">
          <ac:chgData name="Shishir Jain" userId="6653332a-a1b9-4f97-865b-0ccc9be98537" providerId="ADAL" clId="{B4B1C36D-AC5C-4023-835D-80A1F0029F93}" dt="2024-07-01T14:53:23.652" v="585" actId="478"/>
          <ac:spMkLst>
            <pc:docMk/>
            <pc:sldMk cId="3103634635" sldId="272"/>
            <ac:spMk id="10" creationId="{6F33994F-78A1-8511-FA16-B42F72B80629}"/>
          </ac:spMkLst>
        </pc:spChg>
        <pc:spChg chg="del mod">
          <ac:chgData name="Shishir Jain" userId="6653332a-a1b9-4f97-865b-0ccc9be98537" providerId="ADAL" clId="{B4B1C36D-AC5C-4023-835D-80A1F0029F93}" dt="2024-07-01T14:53:21.867" v="584" actId="478"/>
          <ac:spMkLst>
            <pc:docMk/>
            <pc:sldMk cId="3103634635" sldId="272"/>
            <ac:spMk id="11" creationId="{079DD3B6-B153-2CDD-5864-5D446E1C6BBB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17" creationId="{AD51CCAA-24D1-6276-E070-EA9EA362B2DF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18" creationId="{017C68DB-9074-BCFD-5C2A-BE4899E096E2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19" creationId="{9422A4CB-E45E-ACB3-019A-C297939FACBF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20" creationId="{6CCE03E0-C1E9-CB1C-1190-AD3711833BD0}"/>
          </ac:spMkLst>
        </pc:spChg>
        <pc:spChg chg="add mod or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21" creationId="{23964850-BAA4-9275-34F7-4599AD9304B8}"/>
          </ac:spMkLst>
        </pc:spChg>
        <pc:spChg chg="add mod or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23" creationId="{3B636EE3-0952-AC55-44FF-F54804CA7D7F}"/>
          </ac:spMkLst>
        </pc:spChg>
        <pc:spChg chg="del">
          <ac:chgData name="Shishir Jain" userId="6653332a-a1b9-4f97-865b-0ccc9be98537" providerId="ADAL" clId="{B4B1C36D-AC5C-4023-835D-80A1F0029F93}" dt="2024-07-01T14:52:08.049" v="577" actId="478"/>
          <ac:spMkLst>
            <pc:docMk/>
            <pc:sldMk cId="3103634635" sldId="272"/>
            <ac:spMk id="24" creationId="{815B0B17-78DF-24B4-A7C3-B21BC0A04C03}"/>
          </ac:spMkLst>
        </pc:spChg>
        <pc:spChg chg="del mod">
          <ac:chgData name="Shishir Jain" userId="6653332a-a1b9-4f97-865b-0ccc9be98537" providerId="ADAL" clId="{B4B1C36D-AC5C-4023-835D-80A1F0029F93}" dt="2024-07-01T14:52:10.583" v="579" actId="478"/>
          <ac:spMkLst>
            <pc:docMk/>
            <pc:sldMk cId="3103634635" sldId="272"/>
            <ac:spMk id="25" creationId="{F8F2DC36-0DD8-8031-7E0E-103B33591730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27" creationId="{EC40C11F-EABE-58B3-894E-762A590744EE}"/>
          </ac:spMkLst>
        </pc:spChg>
        <pc:spChg chg="add mod">
          <ac:chgData name="Shishir Jain" userId="6653332a-a1b9-4f97-865b-0ccc9be98537" providerId="ADAL" clId="{B4B1C36D-AC5C-4023-835D-80A1F0029F93}" dt="2024-07-01T14:56:08.563" v="638" actId="1038"/>
          <ac:spMkLst>
            <pc:docMk/>
            <pc:sldMk cId="3103634635" sldId="272"/>
            <ac:spMk id="32" creationId="{3E807E68-27D3-0DD3-AA8F-845600C454F9}"/>
          </ac:spMkLst>
        </pc:spChg>
        <pc:spChg chg="add del 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37" creationId="{F4AFBBAA-1749-82B1-BAC9-46D225C517F3}"/>
          </ac:spMkLst>
        </pc:spChg>
        <pc:spChg chg="del mod">
          <ac:chgData name="Shishir Jain" userId="6653332a-a1b9-4f97-865b-0ccc9be98537" providerId="ADAL" clId="{B4B1C36D-AC5C-4023-835D-80A1F0029F93}" dt="2024-07-01T14:53:53.670" v="592" actId="478"/>
          <ac:spMkLst>
            <pc:docMk/>
            <pc:sldMk cId="3103634635" sldId="272"/>
            <ac:spMk id="38" creationId="{75F70C78-92AB-2EF3-3EE6-F8D73E1AA5EF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1" creationId="{ABB44757-5A64-6F76-15CD-3F26F6A1E318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2" creationId="{91F096D4-78ED-78C1-5EFB-8D6CF6862414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3" creationId="{1068DDC8-9D72-D96F-8C6A-66986D32E13B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4" creationId="{21E01030-4775-2358-BF94-99AC8D0724C5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5" creationId="{F38B084B-06D8-4EB0-A2D0-21A5EEE5212E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6" creationId="{95B8216B-7C48-CED9-7706-AABCE25D1851}"/>
          </ac:spMkLst>
        </pc:spChg>
        <pc:spChg chg="mod topLvl">
          <ac:chgData name="Shishir Jain" userId="6653332a-a1b9-4f97-865b-0ccc9be98537" providerId="ADAL" clId="{B4B1C36D-AC5C-4023-835D-80A1F0029F93}" dt="2024-07-01T14:58:14.791" v="724" actId="165"/>
          <ac:spMkLst>
            <pc:docMk/>
            <pc:sldMk cId="3103634635" sldId="272"/>
            <ac:spMk id="47" creationId="{AB12236D-B625-33A9-7F3F-D76A13BECD6B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48" creationId="{30AB6863-BD24-818C-8D60-67F3EA56DB9B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49" creationId="{4252FCBD-ED0F-3D93-A2A5-A926248D5717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0" creationId="{BB87B5B2-EC3E-16AB-4D2E-D7D883AFFF11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1" creationId="{70B9D777-96B6-AFC3-BAB5-3295DA75F531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2" creationId="{EAEA6B3F-4FD2-C352-342A-3C6F9A5D8802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3" creationId="{539E838B-BE0D-D9CB-144E-DB6E2F45ACBD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5" creationId="{CBA7F242-CD20-EE88-35C2-2F6F2610AD37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56" creationId="{DFF279C9-3F19-0CB1-FE83-D8656D408CF4}"/>
          </ac:spMkLst>
        </pc:spChg>
        <pc:spChg chg="mod topLvl">
          <ac:chgData name="Shishir Jain" userId="6653332a-a1b9-4f97-865b-0ccc9be98537" providerId="ADAL" clId="{B4B1C36D-AC5C-4023-835D-80A1F0029F93}" dt="2024-07-01T15:01:51.371" v="813" actId="1035"/>
          <ac:spMkLst>
            <pc:docMk/>
            <pc:sldMk cId="3103634635" sldId="272"/>
            <ac:spMk id="58" creationId="{D063486C-A611-EF92-63BE-4639BB1292FB}"/>
          </ac:spMkLst>
        </pc:spChg>
        <pc:spChg chg="mod topLvl">
          <ac:chgData name="Shishir Jain" userId="6653332a-a1b9-4f97-865b-0ccc9be98537" providerId="ADAL" clId="{B4B1C36D-AC5C-4023-835D-80A1F0029F93}" dt="2024-07-01T15:01:56.731" v="822" actId="1035"/>
          <ac:spMkLst>
            <pc:docMk/>
            <pc:sldMk cId="3103634635" sldId="272"/>
            <ac:spMk id="59" creationId="{0FAAEF2F-E116-57C9-9A1D-5C74C3224FB4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61" creationId="{D99A5037-8B82-43B8-F024-DD2A45817014}"/>
          </ac:spMkLst>
        </pc:spChg>
        <pc:spChg chg="mod topLvl">
          <ac:chgData name="Shishir Jain" userId="6653332a-a1b9-4f97-865b-0ccc9be98537" providerId="ADAL" clId="{B4B1C36D-AC5C-4023-835D-80A1F0029F93}" dt="2024-07-01T15:01:45.157" v="802" actId="1035"/>
          <ac:spMkLst>
            <pc:docMk/>
            <pc:sldMk cId="3103634635" sldId="272"/>
            <ac:spMk id="62" creationId="{CD48DCE6-6443-66FB-CB66-E88E98B88263}"/>
          </ac:spMkLst>
        </pc:spChg>
        <pc:spChg chg="del mod">
          <ac:chgData name="Shishir Jain" userId="6653332a-a1b9-4f97-865b-0ccc9be98537" providerId="ADAL" clId="{B4B1C36D-AC5C-4023-835D-80A1F0029F93}" dt="2024-07-01T14:53:31.825" v="588" actId="478"/>
          <ac:spMkLst>
            <pc:docMk/>
            <pc:sldMk cId="3103634635" sldId="272"/>
            <ac:spMk id="63" creationId="{D5D55D2E-1E9D-6479-10E9-F2A54175E071}"/>
          </ac:spMkLst>
        </pc:spChg>
        <pc:spChg chg="mod topLvl">
          <ac:chgData name="Shishir Jain" userId="6653332a-a1b9-4f97-865b-0ccc9be98537" providerId="ADAL" clId="{B4B1C36D-AC5C-4023-835D-80A1F0029F93}" dt="2024-07-01T15:01:51.371" v="813" actId="1035"/>
          <ac:spMkLst>
            <pc:docMk/>
            <pc:sldMk cId="3103634635" sldId="272"/>
            <ac:spMk id="64" creationId="{33665D89-D261-6499-B48D-9CE0EAC9C2BC}"/>
          </ac:spMkLst>
        </pc:spChg>
        <pc:spChg chg="del mod">
          <ac:chgData name="Shishir Jain" userId="6653332a-a1b9-4f97-865b-0ccc9be98537" providerId="ADAL" clId="{B4B1C36D-AC5C-4023-835D-80A1F0029F93}" dt="2024-07-01T14:53:35.373" v="590" actId="478"/>
          <ac:spMkLst>
            <pc:docMk/>
            <pc:sldMk cId="3103634635" sldId="272"/>
            <ac:spMk id="65" creationId="{1148D0B5-D164-8C7F-D840-EB9666D33FB3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66" creationId="{CD0C0B2E-A273-84E3-4E20-D32FA1994256}"/>
          </ac:spMkLst>
        </pc:spChg>
        <pc:spChg chg="mod topLvl">
          <ac:chgData name="Shishir Jain" userId="6653332a-a1b9-4f97-865b-0ccc9be98537" providerId="ADAL" clId="{B4B1C36D-AC5C-4023-835D-80A1F0029F93}" dt="2024-07-01T15:01:45.157" v="802" actId="1035"/>
          <ac:spMkLst>
            <pc:docMk/>
            <pc:sldMk cId="3103634635" sldId="272"/>
            <ac:spMk id="67" creationId="{05A64C54-6FCA-29B3-8A4E-A6FE6D369559}"/>
          </ac:spMkLst>
        </pc:spChg>
        <pc:spChg chg="del mod">
          <ac:chgData name="Shishir Jain" userId="6653332a-a1b9-4f97-865b-0ccc9be98537" providerId="ADAL" clId="{B4B1C36D-AC5C-4023-835D-80A1F0029F93}" dt="2024-07-01T12:33:22.067" v="325" actId="478"/>
          <ac:spMkLst>
            <pc:docMk/>
            <pc:sldMk cId="3103634635" sldId="272"/>
            <ac:spMk id="68" creationId="{45225F05-DCDA-EDD2-7DEA-68D532D688A0}"/>
          </ac:spMkLst>
        </pc:spChg>
        <pc:spChg chg="mod topLvl">
          <ac:chgData name="Shishir Jain" userId="6653332a-a1b9-4f97-865b-0ccc9be98537" providerId="ADAL" clId="{B4B1C36D-AC5C-4023-835D-80A1F0029F93}" dt="2024-07-01T15:01:51.371" v="813" actId="1035"/>
          <ac:spMkLst>
            <pc:docMk/>
            <pc:sldMk cId="3103634635" sldId="272"/>
            <ac:spMk id="70" creationId="{F3C7951D-6D89-0B8A-E39D-2917FE4F33C4}"/>
          </ac:spMkLst>
        </pc:spChg>
        <pc:spChg chg="mod topLvl">
          <ac:chgData name="Shishir Jain" userId="6653332a-a1b9-4f97-865b-0ccc9be98537" providerId="ADAL" clId="{B4B1C36D-AC5C-4023-835D-80A1F0029F93}" dt="2024-07-01T15:01:56.731" v="822" actId="1035"/>
          <ac:spMkLst>
            <pc:docMk/>
            <pc:sldMk cId="3103634635" sldId="272"/>
            <ac:spMk id="71" creationId="{F512B928-F10C-162A-F2DD-0B288E8213DA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78" creationId="{A7090389-47F9-013D-477B-896B752564E1}"/>
          </ac:spMkLst>
        </pc:spChg>
        <pc:spChg chg="mod topLvl">
          <ac:chgData name="Shishir Jain" userId="6653332a-a1b9-4f97-865b-0ccc9be98537" providerId="ADAL" clId="{B4B1C36D-AC5C-4023-835D-80A1F0029F93}" dt="2024-07-01T14:59:24.083" v="725" actId="165"/>
          <ac:spMkLst>
            <pc:docMk/>
            <pc:sldMk cId="3103634635" sldId="272"/>
            <ac:spMk id="79" creationId="{C07412F6-827D-1D48-C84F-26B9D7E09FAC}"/>
          </ac:spMkLst>
        </pc:spChg>
        <pc:grpChg chg="add del mod">
          <ac:chgData name="Shishir Jain" userId="6653332a-a1b9-4f97-865b-0ccc9be98537" providerId="ADAL" clId="{B4B1C36D-AC5C-4023-835D-80A1F0029F93}" dt="2024-07-01T12:32:52.947" v="314" actId="478"/>
          <ac:grpSpMkLst>
            <pc:docMk/>
            <pc:sldMk cId="3103634635" sldId="272"/>
            <ac:grpSpMk id="4" creationId="{9E8ABFC7-526F-BCBC-7151-DAF9A8243D23}"/>
          </ac:grpSpMkLst>
        </pc:grpChg>
        <pc:grpChg chg="add del mod">
          <ac:chgData name="Shishir Jain" userId="6653332a-a1b9-4f97-865b-0ccc9be98537" providerId="ADAL" clId="{B4B1C36D-AC5C-4023-835D-80A1F0029F93}" dt="2024-07-01T14:58:14.791" v="724" actId="165"/>
          <ac:grpSpMkLst>
            <pc:docMk/>
            <pc:sldMk cId="3103634635" sldId="272"/>
            <ac:grpSpMk id="36" creationId="{5B569AFA-998B-1C8E-4A3A-8F6485CB2BC8}"/>
          </ac:grpSpMkLst>
        </pc:grpChg>
        <pc:grpChg chg="del mod topLvl">
          <ac:chgData name="Shishir Jain" userId="6653332a-a1b9-4f97-865b-0ccc9be98537" providerId="ADAL" clId="{B4B1C36D-AC5C-4023-835D-80A1F0029F93}" dt="2024-07-01T14:59:24.083" v="725" actId="165"/>
          <ac:grpSpMkLst>
            <pc:docMk/>
            <pc:sldMk cId="3103634635" sldId="272"/>
            <ac:grpSpMk id="39" creationId="{D9E402EB-A19C-1D66-B69A-D7A4289EF11D}"/>
          </ac:grpSpMkLst>
        </pc:grpChg>
        <pc:grpChg chg="del mod topLvl">
          <ac:chgData name="Shishir Jain" userId="6653332a-a1b9-4f97-865b-0ccc9be98537" providerId="ADAL" clId="{B4B1C36D-AC5C-4023-835D-80A1F0029F93}" dt="2024-07-01T14:59:24.083" v="725" actId="165"/>
          <ac:grpSpMkLst>
            <pc:docMk/>
            <pc:sldMk cId="3103634635" sldId="272"/>
            <ac:grpSpMk id="40" creationId="{559E69F3-85C9-6318-6E8D-89F5F863F5DA}"/>
          </ac:grpSpMkLst>
        </pc:grpChg>
        <pc:grpChg chg="del">
          <ac:chgData name="Shishir Jain" userId="6653332a-a1b9-4f97-865b-0ccc9be98537" providerId="ADAL" clId="{B4B1C36D-AC5C-4023-835D-80A1F0029F93}" dt="2024-07-01T12:32:53.959" v="315" actId="478"/>
          <ac:grpSpMkLst>
            <pc:docMk/>
            <pc:sldMk cId="3103634635" sldId="272"/>
            <ac:grpSpMk id="85" creationId="{C339BA9D-E5E4-F934-9B39-7D6231A0517F}"/>
          </ac:grpSpMkLst>
        </pc:grpChg>
        <pc:picChg chg="add del mod">
          <ac:chgData name="Shishir Jain" userId="6653332a-a1b9-4f97-865b-0ccc9be98537" providerId="ADAL" clId="{B4B1C36D-AC5C-4023-835D-80A1F0029F93}" dt="2024-07-01T12:32:11.473" v="304" actId="478"/>
          <ac:picMkLst>
            <pc:docMk/>
            <pc:sldMk cId="3103634635" sldId="272"/>
            <ac:picMk id="13" creationId="{ADAF57A2-C7E9-7FC1-7550-E5263BFA1036}"/>
          </ac:picMkLst>
        </pc:picChg>
        <pc:picChg chg="add del mod">
          <ac:chgData name="Shishir Jain" userId="6653332a-a1b9-4f97-865b-0ccc9be98537" providerId="ADAL" clId="{B4B1C36D-AC5C-4023-835D-80A1F0029F93}" dt="2024-07-01T14:42:40.616" v="396" actId="478"/>
          <ac:picMkLst>
            <pc:docMk/>
            <pc:sldMk cId="3103634635" sldId="272"/>
            <ac:picMk id="16" creationId="{276A3DD8-065A-B04B-3659-F0D1AE7FDA0E}"/>
          </ac:picMkLst>
        </pc:picChg>
        <pc:picChg chg="mod topLvl">
          <ac:chgData name="Shishir Jain" userId="6653332a-a1b9-4f97-865b-0ccc9be98537" providerId="ADAL" clId="{B4B1C36D-AC5C-4023-835D-80A1F0029F93}" dt="2024-07-01T14:59:24.083" v="725" actId="165"/>
          <ac:picMkLst>
            <pc:docMk/>
            <pc:sldMk cId="3103634635" sldId="272"/>
            <ac:picMk id="72" creationId="{041B1DCC-4109-1163-6BA3-5397E3A55722}"/>
          </ac:picMkLst>
        </pc:picChg>
        <pc:picChg chg="del mod">
          <ac:chgData name="Shishir Jain" userId="6653332a-a1b9-4f97-865b-0ccc9be98537" providerId="ADAL" clId="{B4B1C36D-AC5C-4023-835D-80A1F0029F93}" dt="2024-07-01T14:53:34.325" v="589" actId="478"/>
          <ac:picMkLst>
            <pc:docMk/>
            <pc:sldMk cId="3103634635" sldId="272"/>
            <ac:picMk id="73" creationId="{3C610443-8C88-B748-A309-E1DAD457C9D8}"/>
          </ac:picMkLst>
        </pc:picChg>
        <pc:picChg chg="mod topLvl">
          <ac:chgData name="Shishir Jain" userId="6653332a-a1b9-4f97-865b-0ccc9be98537" providerId="ADAL" clId="{B4B1C36D-AC5C-4023-835D-80A1F0029F93}" dt="2024-07-01T15:01:51.371" v="813" actId="1035"/>
          <ac:picMkLst>
            <pc:docMk/>
            <pc:sldMk cId="3103634635" sldId="272"/>
            <ac:picMk id="75" creationId="{922A89BE-CEF7-98A2-DF5E-70F6FF38E032}"/>
          </ac:picMkLst>
        </pc:picChg>
        <pc:picChg chg="mod topLvl">
          <ac:chgData name="Shishir Jain" userId="6653332a-a1b9-4f97-865b-0ccc9be98537" providerId="ADAL" clId="{B4B1C36D-AC5C-4023-835D-80A1F0029F93}" dt="2024-07-01T15:01:56.731" v="822" actId="1035"/>
          <ac:picMkLst>
            <pc:docMk/>
            <pc:sldMk cId="3103634635" sldId="272"/>
            <ac:picMk id="76" creationId="{90889E76-3710-C695-2303-F53711AF3B9C}"/>
          </ac:picMkLst>
        </pc:picChg>
        <pc:picChg chg="mod topLvl">
          <ac:chgData name="Shishir Jain" userId="6653332a-a1b9-4f97-865b-0ccc9be98537" providerId="ADAL" clId="{B4B1C36D-AC5C-4023-835D-80A1F0029F93}" dt="2024-07-01T14:59:58.554" v="784" actId="1035"/>
          <ac:picMkLst>
            <pc:docMk/>
            <pc:sldMk cId="3103634635" sldId="272"/>
            <ac:picMk id="80" creationId="{F6806F8E-A17A-66E7-DD06-DB17F021513F}"/>
          </ac:picMkLst>
        </pc:picChg>
        <pc:picChg chg="mod topLvl">
          <ac:chgData name="Shishir Jain" userId="6653332a-a1b9-4f97-865b-0ccc9be98537" providerId="ADAL" clId="{B4B1C36D-AC5C-4023-835D-80A1F0029F93}" dt="2024-07-01T15:01:45.157" v="802" actId="1035"/>
          <ac:picMkLst>
            <pc:docMk/>
            <pc:sldMk cId="3103634635" sldId="272"/>
            <ac:picMk id="86" creationId="{F6DDCFC6-EC3E-8119-7E3B-EAF1BD5F2682}"/>
          </ac:picMkLst>
        </pc:picChg>
        <pc:cxnChg chg="del mod">
          <ac:chgData name="Shishir Jain" userId="6653332a-a1b9-4f97-865b-0ccc9be98537" providerId="ADAL" clId="{B4B1C36D-AC5C-4023-835D-80A1F0029F93}" dt="2024-07-01T14:50:40.779" v="556" actId="478"/>
          <ac:cxnSpMkLst>
            <pc:docMk/>
            <pc:sldMk cId="3103634635" sldId="272"/>
            <ac:cxnSpMk id="12" creationId="{74076C7E-5795-7135-C0C2-68894C74FE96}"/>
          </ac:cxnSpMkLst>
        </pc:cxnChg>
        <pc:cxnChg chg="del mod">
          <ac:chgData name="Shishir Jain" userId="6653332a-a1b9-4f97-865b-0ccc9be98537" providerId="ADAL" clId="{B4B1C36D-AC5C-4023-835D-80A1F0029F93}" dt="2024-07-01T14:52:13.084" v="580" actId="478"/>
          <ac:cxnSpMkLst>
            <pc:docMk/>
            <pc:sldMk cId="3103634635" sldId="272"/>
            <ac:cxnSpMk id="15" creationId="{E127A66B-85AE-6ACA-2E59-B26E3EA5D422}"/>
          </ac:cxnSpMkLst>
        </pc:cxnChg>
        <pc:cxnChg chg="del mod">
          <ac:chgData name="Shishir Jain" userId="6653332a-a1b9-4f97-865b-0ccc9be98537" providerId="ADAL" clId="{B4B1C36D-AC5C-4023-835D-80A1F0029F93}" dt="2024-07-01T14:50:37.762" v="555" actId="478"/>
          <ac:cxnSpMkLst>
            <pc:docMk/>
            <pc:sldMk cId="3103634635" sldId="272"/>
            <ac:cxnSpMk id="22" creationId="{F3D0F4C6-B88E-241C-393B-94F891A5070C}"/>
          </ac:cxnSpMkLst>
        </pc:cxnChg>
        <pc:cxnChg chg="del mod">
          <ac:chgData name="Shishir Jain" userId="6653332a-a1b9-4f97-865b-0ccc9be98537" providerId="ADAL" clId="{B4B1C36D-AC5C-4023-835D-80A1F0029F93}" dt="2024-07-01T14:52:06.268" v="575" actId="478"/>
          <ac:cxnSpMkLst>
            <pc:docMk/>
            <pc:sldMk cId="3103634635" sldId="272"/>
            <ac:cxnSpMk id="54" creationId="{16219302-6C16-DE43-24B6-46BA93EB7890}"/>
          </ac:cxnSpMkLst>
        </pc:cxnChg>
        <pc:cxnChg chg="del mod">
          <ac:chgData name="Shishir Jain" userId="6653332a-a1b9-4f97-865b-0ccc9be98537" providerId="ADAL" clId="{B4B1C36D-AC5C-4023-835D-80A1F0029F93}" dt="2024-07-01T14:52:04.888" v="574" actId="478"/>
          <ac:cxnSpMkLst>
            <pc:docMk/>
            <pc:sldMk cId="3103634635" sldId="272"/>
            <ac:cxnSpMk id="57" creationId="{78E5549A-6AD2-4C51-2296-9B40B4B5441B}"/>
          </ac:cxnSpMkLst>
        </pc:cxnChg>
        <pc:cxnChg chg="del mod">
          <ac:chgData name="Shishir Jain" userId="6653332a-a1b9-4f97-865b-0ccc9be98537" providerId="ADAL" clId="{B4B1C36D-AC5C-4023-835D-80A1F0029F93}" dt="2024-07-01T14:52:07.148" v="576" actId="478"/>
          <ac:cxnSpMkLst>
            <pc:docMk/>
            <pc:sldMk cId="3103634635" sldId="272"/>
            <ac:cxnSpMk id="60" creationId="{AB7AE674-2623-A7E5-753A-FD620A812837}"/>
          </ac:cxnSpMkLst>
        </pc:cxnChg>
        <pc:cxnChg chg="del mod">
          <ac:chgData name="Shishir Jain" userId="6653332a-a1b9-4f97-865b-0ccc9be98537" providerId="ADAL" clId="{B4B1C36D-AC5C-4023-835D-80A1F0029F93}" dt="2024-07-01T14:46:54.011" v="481" actId="478"/>
          <ac:cxnSpMkLst>
            <pc:docMk/>
            <pc:sldMk cId="3103634635" sldId="272"/>
            <ac:cxnSpMk id="69" creationId="{D6FB28A7-27B2-44C0-859B-A765406D7B65}"/>
          </ac:cxnSpMkLst>
        </pc:cxnChg>
        <pc:cxnChg chg="del mod">
          <ac:chgData name="Shishir Jain" userId="6653332a-a1b9-4f97-865b-0ccc9be98537" providerId="ADAL" clId="{B4B1C36D-AC5C-4023-835D-80A1F0029F93}" dt="2024-07-01T14:46:54.982" v="483" actId="478"/>
          <ac:cxnSpMkLst>
            <pc:docMk/>
            <pc:sldMk cId="3103634635" sldId="272"/>
            <ac:cxnSpMk id="74" creationId="{07FAF612-17ED-B5B6-44EA-1D8F5B8F746C}"/>
          </ac:cxnSpMkLst>
        </pc:cxnChg>
        <pc:cxnChg chg="del mod">
          <ac:chgData name="Shishir Jain" userId="6653332a-a1b9-4f97-865b-0ccc9be98537" providerId="ADAL" clId="{B4B1C36D-AC5C-4023-835D-80A1F0029F93}" dt="2024-07-01T14:46:52.372" v="480" actId="478"/>
          <ac:cxnSpMkLst>
            <pc:docMk/>
            <pc:sldMk cId="3103634635" sldId="272"/>
            <ac:cxnSpMk id="77" creationId="{2A9B6298-CE75-D0D1-FAA7-1B03D0E4D2CB}"/>
          </ac:cxnSpMkLst>
        </pc:cxnChg>
      </pc:sldChg>
      <pc:sldMasterChg chg="del delSldLayout">
        <pc:chgData name="Shishir Jain" userId="6653332a-a1b9-4f97-865b-0ccc9be98537" providerId="ADAL" clId="{B4B1C36D-AC5C-4023-835D-80A1F0029F93}" dt="2024-07-01T15:06:34.956" v="843" actId="47"/>
        <pc:sldMasterMkLst>
          <pc:docMk/>
          <pc:sldMasterMk cId="3107068635" sldId="2147483676"/>
        </pc:sldMasterMkLst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3311391211" sldId="2147483677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3607555913" sldId="2147483678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1114772481" sldId="2147483679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845197196" sldId="2147483680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1085795414" sldId="2147483681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89065288" sldId="2147483682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2099704840" sldId="2147483683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3246376765" sldId="2147483684"/>
          </pc:sldLayoutMkLst>
        </pc:sldLayoutChg>
        <pc:sldLayoutChg chg="del">
          <pc:chgData name="Shishir Jain" userId="6653332a-a1b9-4f97-865b-0ccc9be98537" providerId="ADAL" clId="{B4B1C36D-AC5C-4023-835D-80A1F0029F93}" dt="2024-07-01T15:06:34.956" v="843" actId="47"/>
          <pc:sldLayoutMkLst>
            <pc:docMk/>
            <pc:sldMasterMk cId="3107068635" sldId="2147483676"/>
            <pc:sldLayoutMk cId="2824229431" sldId="2147483685"/>
          </pc:sldLayoutMkLst>
        </pc:sldLayoutChg>
      </pc:sldMasterChg>
    </pc:docChg>
  </pc:docChgLst>
  <pc:docChgLst>
    <pc:chgData name="Anthony Pagare" userId="88cb4f47-1718-4b83-b7e3-9315deb978b9" providerId="ADAL" clId="{2EAD16EA-662D-41B0-A9EB-E7A5C0992BB3}"/>
    <pc:docChg chg="custSel addSld modSld sldOrd">
      <pc:chgData name="Anthony Pagare" userId="88cb4f47-1718-4b83-b7e3-9315deb978b9" providerId="ADAL" clId="{2EAD16EA-662D-41B0-A9EB-E7A5C0992BB3}" dt="2024-07-02T16:26:33.840" v="324"/>
      <pc:docMkLst>
        <pc:docMk/>
      </pc:docMkLst>
      <pc:sldChg chg="mod ord modShow">
        <pc:chgData name="Anthony Pagare" userId="88cb4f47-1718-4b83-b7e3-9315deb978b9" providerId="ADAL" clId="{2EAD16EA-662D-41B0-A9EB-E7A5C0992BB3}" dt="2024-07-02T16:20:47.522" v="172"/>
        <pc:sldMkLst>
          <pc:docMk/>
          <pc:sldMk cId="681865785" sldId="264"/>
        </pc:sldMkLst>
      </pc:sldChg>
      <pc:sldChg chg="addSp delSp modSp add mod ord">
        <pc:chgData name="Anthony Pagare" userId="88cb4f47-1718-4b83-b7e3-9315deb978b9" providerId="ADAL" clId="{2EAD16EA-662D-41B0-A9EB-E7A5C0992BB3}" dt="2024-07-02T16:25:32.423" v="321" actId="18131"/>
        <pc:sldMkLst>
          <pc:docMk/>
          <pc:sldMk cId="3117675785" sldId="270"/>
        </pc:sldMkLst>
        <pc:spChg chg="del">
          <ac:chgData name="Anthony Pagare" userId="88cb4f47-1718-4b83-b7e3-9315deb978b9" providerId="ADAL" clId="{2EAD16EA-662D-41B0-A9EB-E7A5C0992BB3}" dt="2024-07-02T16:22:36.008" v="209" actId="478"/>
          <ac:spMkLst>
            <pc:docMk/>
            <pc:sldMk cId="3117675785" sldId="270"/>
            <ac:spMk id="2" creationId="{A5FA9260-5A9B-B17C-C048-4A260A52C495}"/>
          </ac:spMkLst>
        </pc:spChg>
        <pc:spChg chg="add mod">
          <ac:chgData name="Anthony Pagare" userId="88cb4f47-1718-4b83-b7e3-9315deb978b9" providerId="ADAL" clId="{2EAD16EA-662D-41B0-A9EB-E7A5C0992BB3}" dt="2024-07-02T16:24:17.958" v="312" actId="404"/>
          <ac:spMkLst>
            <pc:docMk/>
            <pc:sldMk cId="3117675785" sldId="270"/>
            <ac:spMk id="4" creationId="{7609D272-A21F-BA97-073C-3BA9DEF592FC}"/>
          </ac:spMkLst>
        </pc:spChg>
        <pc:spChg chg="mod">
          <ac:chgData name="Anthony Pagare" userId="88cb4f47-1718-4b83-b7e3-9315deb978b9" providerId="ADAL" clId="{2EAD16EA-662D-41B0-A9EB-E7A5C0992BB3}" dt="2024-07-02T16:21:01.360" v="177" actId="14100"/>
          <ac:spMkLst>
            <pc:docMk/>
            <pc:sldMk cId="3117675785" sldId="270"/>
            <ac:spMk id="5" creationId="{22A7A21B-888E-07B8-D38D-0CF7D27A4AB1}"/>
          </ac:spMkLst>
        </pc:spChg>
        <pc:spChg chg="mod">
          <ac:chgData name="Anthony Pagare" userId="88cb4f47-1718-4b83-b7e3-9315deb978b9" providerId="ADAL" clId="{2EAD16EA-662D-41B0-A9EB-E7A5C0992BB3}" dt="2024-07-02T16:21:57.872" v="195" actId="1035"/>
          <ac:spMkLst>
            <pc:docMk/>
            <pc:sldMk cId="3117675785" sldId="270"/>
            <ac:spMk id="7" creationId="{C20C147D-DD31-CFA9-B6D7-4745A79AA174}"/>
          </ac:spMkLst>
        </pc:spChg>
        <pc:spChg chg="add mod">
          <ac:chgData name="Anthony Pagare" userId="88cb4f47-1718-4b83-b7e3-9315deb978b9" providerId="ADAL" clId="{2EAD16EA-662D-41B0-A9EB-E7A5C0992BB3}" dt="2024-07-02T16:24:17.958" v="312" actId="404"/>
          <ac:spMkLst>
            <pc:docMk/>
            <pc:sldMk cId="3117675785" sldId="270"/>
            <ac:spMk id="9" creationId="{8441611D-965B-D743-D110-C1711684D35F}"/>
          </ac:spMkLst>
        </pc:spChg>
        <pc:spChg chg="mod">
          <ac:chgData name="Anthony Pagare" userId="88cb4f47-1718-4b83-b7e3-9315deb978b9" providerId="ADAL" clId="{2EAD16EA-662D-41B0-A9EB-E7A5C0992BB3}" dt="2024-07-02T16:21:53.672" v="190" actId="1076"/>
          <ac:spMkLst>
            <pc:docMk/>
            <pc:sldMk cId="3117675785" sldId="270"/>
            <ac:spMk id="11" creationId="{6799E525-B518-5A63-B791-FD668018BC9C}"/>
          </ac:spMkLst>
        </pc:spChg>
        <pc:spChg chg="mod">
          <ac:chgData name="Anthony Pagare" userId="88cb4f47-1718-4b83-b7e3-9315deb978b9" providerId="ADAL" clId="{2EAD16EA-662D-41B0-A9EB-E7A5C0992BB3}" dt="2024-07-02T16:21:57.872" v="195" actId="1035"/>
          <ac:spMkLst>
            <pc:docMk/>
            <pc:sldMk cId="3117675785" sldId="270"/>
            <ac:spMk id="12" creationId="{A15ADE60-273B-AF7A-ABA6-9FC9D00F4264}"/>
          </ac:spMkLst>
        </pc:spChg>
        <pc:spChg chg="mod">
          <ac:chgData name="Anthony Pagare" userId="88cb4f47-1718-4b83-b7e3-9315deb978b9" providerId="ADAL" clId="{2EAD16EA-662D-41B0-A9EB-E7A5C0992BB3}" dt="2024-07-02T16:24:17.958" v="312" actId="404"/>
          <ac:spMkLst>
            <pc:docMk/>
            <pc:sldMk cId="3117675785" sldId="270"/>
            <ac:spMk id="13" creationId="{E82CBE88-F4ED-FAD5-B064-5D792F79D92F}"/>
          </ac:spMkLst>
        </pc:spChg>
        <pc:spChg chg="mod">
          <ac:chgData name="Anthony Pagare" userId="88cb4f47-1718-4b83-b7e3-9315deb978b9" providerId="ADAL" clId="{2EAD16EA-662D-41B0-A9EB-E7A5C0992BB3}" dt="2024-07-02T16:24:17.958" v="312" actId="404"/>
          <ac:spMkLst>
            <pc:docMk/>
            <pc:sldMk cId="3117675785" sldId="270"/>
            <ac:spMk id="14" creationId="{1308FECA-4FE7-D861-E6DE-594CF5D56442}"/>
          </ac:spMkLst>
        </pc:spChg>
        <pc:spChg chg="add mod">
          <ac:chgData name="Anthony Pagare" userId="88cb4f47-1718-4b83-b7e3-9315deb978b9" providerId="ADAL" clId="{2EAD16EA-662D-41B0-A9EB-E7A5C0992BB3}" dt="2024-07-02T16:24:17.958" v="312" actId="404"/>
          <ac:spMkLst>
            <pc:docMk/>
            <pc:sldMk cId="3117675785" sldId="270"/>
            <ac:spMk id="15" creationId="{E20FBEB0-0D98-EFB8-7228-7A6B2BDEC8CE}"/>
          </ac:spMkLst>
        </pc:spChg>
        <pc:spChg chg="add">
          <ac:chgData name="Anthony Pagare" userId="88cb4f47-1718-4b83-b7e3-9315deb978b9" providerId="ADAL" clId="{2EAD16EA-662D-41B0-A9EB-E7A5C0992BB3}" dt="2024-07-02T16:24:54.747" v="313"/>
          <ac:spMkLst>
            <pc:docMk/>
            <pc:sldMk cId="3117675785" sldId="270"/>
            <ac:spMk id="16" creationId="{34B07064-33B2-4096-47AA-CCEE509E56DD}"/>
          </ac:spMkLst>
        </pc:spChg>
        <pc:spChg chg="mod">
          <ac:chgData name="Anthony Pagare" userId="88cb4f47-1718-4b83-b7e3-9315deb978b9" providerId="ADAL" clId="{2EAD16EA-662D-41B0-A9EB-E7A5C0992BB3}" dt="2024-07-02T16:22:00.624" v="198" actId="1035"/>
          <ac:spMkLst>
            <pc:docMk/>
            <pc:sldMk cId="3117675785" sldId="270"/>
            <ac:spMk id="17" creationId="{30880556-15D5-938C-9EA1-431E6F032A28}"/>
          </ac:spMkLst>
        </pc:spChg>
        <pc:spChg chg="mod">
          <ac:chgData name="Anthony Pagare" userId="88cb4f47-1718-4b83-b7e3-9315deb978b9" providerId="ADAL" clId="{2EAD16EA-662D-41B0-A9EB-E7A5C0992BB3}" dt="2024-07-02T16:21:57.872" v="195" actId="1035"/>
          <ac:spMkLst>
            <pc:docMk/>
            <pc:sldMk cId="3117675785" sldId="270"/>
            <ac:spMk id="18" creationId="{6CE14891-E184-10F7-FD16-F6A13911E86F}"/>
          </ac:spMkLst>
        </pc:spChg>
        <pc:spChg chg="mod">
          <ac:chgData name="Anthony Pagare" userId="88cb4f47-1718-4b83-b7e3-9315deb978b9" providerId="ADAL" clId="{2EAD16EA-662D-41B0-A9EB-E7A5C0992BB3}" dt="2024-07-02T16:22:00.624" v="198" actId="1035"/>
          <ac:spMkLst>
            <pc:docMk/>
            <pc:sldMk cId="3117675785" sldId="270"/>
            <ac:spMk id="19" creationId="{00283EDE-74F2-A44F-274D-BAE1C3B160DE}"/>
          </ac:spMkLst>
        </pc:spChg>
        <pc:picChg chg="del">
          <ac:chgData name="Anthony Pagare" userId="88cb4f47-1718-4b83-b7e3-9315deb978b9" providerId="ADAL" clId="{2EAD16EA-662D-41B0-A9EB-E7A5C0992BB3}" dt="2024-07-02T16:25:27.277" v="320" actId="478"/>
          <ac:picMkLst>
            <pc:docMk/>
            <pc:sldMk cId="3117675785" sldId="270"/>
            <ac:picMk id="3" creationId="{014F5FAB-DD2C-FD5B-CF06-BF1A746623F3}"/>
          </ac:picMkLst>
        </pc:picChg>
        <pc:picChg chg="add mod">
          <ac:chgData name="Anthony Pagare" userId="88cb4f47-1718-4b83-b7e3-9315deb978b9" providerId="ADAL" clId="{2EAD16EA-662D-41B0-A9EB-E7A5C0992BB3}" dt="2024-07-02T16:23:43.561" v="277" actId="465"/>
          <ac:picMkLst>
            <pc:docMk/>
            <pc:sldMk cId="3117675785" sldId="270"/>
            <ac:picMk id="8" creationId="{33FDD8B4-C26E-2C6F-2070-491F14B66717}"/>
          </ac:picMkLst>
        </pc:picChg>
        <pc:picChg chg="add mod">
          <ac:chgData name="Anthony Pagare" userId="88cb4f47-1718-4b83-b7e3-9315deb978b9" providerId="ADAL" clId="{2EAD16EA-662D-41B0-A9EB-E7A5C0992BB3}" dt="2024-07-02T16:23:43.561" v="277" actId="465"/>
          <ac:picMkLst>
            <pc:docMk/>
            <pc:sldMk cId="3117675785" sldId="270"/>
            <ac:picMk id="10" creationId="{828FCD10-8C09-D924-6C91-D128639250FA}"/>
          </ac:picMkLst>
        </pc:picChg>
        <pc:picChg chg="mod">
          <ac:chgData name="Anthony Pagare" userId="88cb4f47-1718-4b83-b7e3-9315deb978b9" providerId="ADAL" clId="{2EAD16EA-662D-41B0-A9EB-E7A5C0992BB3}" dt="2024-07-02T16:23:43.561" v="277" actId="465"/>
          <ac:picMkLst>
            <pc:docMk/>
            <pc:sldMk cId="3117675785" sldId="270"/>
            <ac:picMk id="20" creationId="{44D3C3EF-9273-01B2-459F-B766B9450598}"/>
          </ac:picMkLst>
        </pc:picChg>
        <pc:picChg chg="add mod ord modCrop">
          <ac:chgData name="Anthony Pagare" userId="88cb4f47-1718-4b83-b7e3-9315deb978b9" providerId="ADAL" clId="{2EAD16EA-662D-41B0-A9EB-E7A5C0992BB3}" dt="2024-07-02T16:25:32.423" v="321" actId="18131"/>
          <ac:picMkLst>
            <pc:docMk/>
            <pc:sldMk cId="3117675785" sldId="270"/>
            <ac:picMk id="22" creationId="{144A7B6B-A854-F4DE-4617-4C14A7A94D79}"/>
          </ac:picMkLst>
        </pc:picChg>
        <pc:picChg chg="mod">
          <ac:chgData name="Anthony Pagare" userId="88cb4f47-1718-4b83-b7e3-9315deb978b9" providerId="ADAL" clId="{2EAD16EA-662D-41B0-A9EB-E7A5C0992BB3}" dt="2024-07-02T16:23:43.561" v="277" actId="465"/>
          <ac:picMkLst>
            <pc:docMk/>
            <pc:sldMk cId="3117675785" sldId="270"/>
            <ac:picMk id="23" creationId="{CEE35E3F-05B1-DD91-B78D-2699DA2BAD89}"/>
          </ac:picMkLst>
        </pc:picChg>
        <pc:picChg chg="mod">
          <ac:chgData name="Anthony Pagare" userId="88cb4f47-1718-4b83-b7e3-9315deb978b9" providerId="ADAL" clId="{2EAD16EA-662D-41B0-A9EB-E7A5C0992BB3}" dt="2024-07-02T16:21:57.872" v="195" actId="1035"/>
          <ac:picMkLst>
            <pc:docMk/>
            <pc:sldMk cId="3117675785" sldId="270"/>
            <ac:picMk id="1026" creationId="{A76AC0F5-C43D-FD92-E1C6-31ED1CD8956D}"/>
          </ac:picMkLst>
        </pc:picChg>
        <pc:picChg chg="mod">
          <ac:chgData name="Anthony Pagare" userId="88cb4f47-1718-4b83-b7e3-9315deb978b9" providerId="ADAL" clId="{2EAD16EA-662D-41B0-A9EB-E7A5C0992BB3}" dt="2024-07-02T16:21:57.872" v="195" actId="1035"/>
          <ac:picMkLst>
            <pc:docMk/>
            <pc:sldMk cId="3117675785" sldId="270"/>
            <ac:picMk id="1028" creationId="{53F2EDA7-3B49-1437-6ACB-A5C13FB6AB78}"/>
          </ac:picMkLst>
        </pc:picChg>
        <pc:picChg chg="mod">
          <ac:chgData name="Anthony Pagare" userId="88cb4f47-1718-4b83-b7e3-9315deb978b9" providerId="ADAL" clId="{2EAD16EA-662D-41B0-A9EB-E7A5C0992BB3}" dt="2024-07-02T16:22:00.624" v="198" actId="1035"/>
          <ac:picMkLst>
            <pc:docMk/>
            <pc:sldMk cId="3117675785" sldId="270"/>
            <ac:picMk id="1030" creationId="{13B2F42D-D501-AF45-4AD2-62EE6FB688A8}"/>
          </ac:picMkLst>
        </pc:picChg>
      </pc:sldChg>
      <pc:sldChg chg="mod ord modShow">
        <pc:chgData name="Anthony Pagare" userId="88cb4f47-1718-4b83-b7e3-9315deb978b9" providerId="ADAL" clId="{2EAD16EA-662D-41B0-A9EB-E7A5C0992BB3}" dt="2024-07-02T16:26:33.840" v="324"/>
        <pc:sldMkLst>
          <pc:docMk/>
          <pc:sldMk cId="1286057446" sldId="271"/>
        </pc:sldMkLst>
      </pc:sldChg>
      <pc:sldChg chg="addSp modSp mod ord modShow">
        <pc:chgData name="Anthony Pagare" userId="88cb4f47-1718-4b83-b7e3-9315deb978b9" providerId="ADAL" clId="{2EAD16EA-662D-41B0-A9EB-E7A5C0992BB3}" dt="2024-07-02T16:19:41.110" v="151"/>
        <pc:sldMkLst>
          <pc:docMk/>
          <pc:sldMk cId="3103634635" sldId="272"/>
        </pc:sldMkLst>
        <pc:picChg chg="add mod">
          <ac:chgData name="Anthony Pagare" userId="88cb4f47-1718-4b83-b7e3-9315deb978b9" providerId="ADAL" clId="{2EAD16EA-662D-41B0-A9EB-E7A5C0992BB3}" dt="2024-07-02T16:18:54.533" v="137"/>
          <ac:picMkLst>
            <pc:docMk/>
            <pc:sldMk cId="3103634635" sldId="272"/>
            <ac:picMk id="3" creationId="{1EEFD588-8DB7-F86D-3561-4C606C8D2F4E}"/>
          </ac:picMkLst>
        </pc:picChg>
      </pc:sldChg>
      <pc:sldChg chg="addSp delSp modSp add mod">
        <pc:chgData name="Anthony Pagare" userId="88cb4f47-1718-4b83-b7e3-9315deb978b9" providerId="ADAL" clId="{2EAD16EA-662D-41B0-A9EB-E7A5C0992BB3}" dt="2024-07-02T16:20:01.661" v="158" actId="404"/>
        <pc:sldMkLst>
          <pc:docMk/>
          <pc:sldMk cId="305419402" sldId="273"/>
        </pc:sldMkLst>
        <pc:spChg chg="mod">
          <ac:chgData name="Anthony Pagare" userId="88cb4f47-1718-4b83-b7e3-9315deb978b9" providerId="ADAL" clId="{2EAD16EA-662D-41B0-A9EB-E7A5C0992BB3}" dt="2024-07-02T16:13:05.944" v="1"/>
          <ac:spMkLst>
            <pc:docMk/>
            <pc:sldMk cId="305419402" sldId="273"/>
            <ac:spMk id="2" creationId="{629BAB5B-559E-711A-CE01-B2EB9385D568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6" creationId="{23A7D859-89FF-3D6B-BCFC-2BD363F8E45B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7" creationId="{6DD847A8-3CD1-3725-FD28-770637B40289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8" creationId="{E9EC2003-F83C-2691-DD4B-800441DBCFA8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9" creationId="{F515EBC2-0220-E1C5-1749-2C2F8B3C6FF6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10" creationId="{6F33994F-78A1-8511-FA16-B42F72B80629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11" creationId="{079DD3B6-B153-2CDD-5864-5D446E1C6BBB}"/>
          </ac:spMkLst>
        </pc:spChg>
        <pc:spChg chg="add mod">
          <ac:chgData name="Anthony Pagare" userId="88cb4f47-1718-4b83-b7e3-9315deb978b9" providerId="ADAL" clId="{2EAD16EA-662D-41B0-A9EB-E7A5C0992BB3}" dt="2024-07-02T16:15:29.028" v="63" actId="14100"/>
          <ac:spMkLst>
            <pc:docMk/>
            <pc:sldMk cId="305419402" sldId="273"/>
            <ac:spMk id="13" creationId="{9ADE7B3D-1454-76AF-1E13-DDD34B78BA50}"/>
          </ac:spMkLst>
        </pc:spChg>
        <pc:spChg chg="add mod">
          <ac:chgData name="Anthony Pagare" userId="88cb4f47-1718-4b83-b7e3-9315deb978b9" providerId="ADAL" clId="{2EAD16EA-662D-41B0-A9EB-E7A5C0992BB3}" dt="2024-07-02T16:15:26.203" v="62" actId="14100"/>
          <ac:spMkLst>
            <pc:docMk/>
            <pc:sldMk cId="305419402" sldId="273"/>
            <ac:spMk id="14" creationId="{F4C6FDDB-A487-D47F-DE8F-727A053F7C90}"/>
          </ac:spMkLst>
        </pc:spChg>
        <pc:spChg chg="add mod">
          <ac:chgData name="Anthony Pagare" userId="88cb4f47-1718-4b83-b7e3-9315deb978b9" providerId="ADAL" clId="{2EAD16EA-662D-41B0-A9EB-E7A5C0992BB3}" dt="2024-07-02T16:15:45.665" v="65" actId="554"/>
          <ac:spMkLst>
            <pc:docMk/>
            <pc:sldMk cId="305419402" sldId="273"/>
            <ac:spMk id="16" creationId="{E064F7F5-299E-1A45-0397-C6F158C3C98F}"/>
          </ac:spMkLst>
        </pc:spChg>
        <pc:spChg chg="add mod">
          <ac:chgData name="Anthony Pagare" userId="88cb4f47-1718-4b83-b7e3-9315deb978b9" providerId="ADAL" clId="{2EAD16EA-662D-41B0-A9EB-E7A5C0992BB3}" dt="2024-07-02T16:15:54.881" v="74" actId="465"/>
          <ac:spMkLst>
            <pc:docMk/>
            <pc:sldMk cId="305419402" sldId="273"/>
            <ac:spMk id="17" creationId="{4F097FAB-33F5-02CA-ECE9-D0DA4C8BC1D6}"/>
          </ac:spMkLst>
        </pc:spChg>
        <pc:spChg chg="add mod">
          <ac:chgData name="Anthony Pagare" userId="88cb4f47-1718-4b83-b7e3-9315deb978b9" providerId="ADAL" clId="{2EAD16EA-662D-41B0-A9EB-E7A5C0992BB3}" dt="2024-07-02T16:15:51.228" v="73" actId="1036"/>
          <ac:spMkLst>
            <pc:docMk/>
            <pc:sldMk cId="305419402" sldId="273"/>
            <ac:spMk id="18" creationId="{87A7D136-8E2E-DC3F-7067-D140C3590BD9}"/>
          </ac:spMkLst>
        </pc:spChg>
        <pc:spChg chg="add mod">
          <ac:chgData name="Anthony Pagare" userId="88cb4f47-1718-4b83-b7e3-9315deb978b9" providerId="ADAL" clId="{2EAD16EA-662D-41B0-A9EB-E7A5C0992BB3}" dt="2024-07-02T16:20:01.661" v="158" actId="404"/>
          <ac:spMkLst>
            <pc:docMk/>
            <pc:sldMk cId="305419402" sldId="273"/>
            <ac:spMk id="19" creationId="{5CEF3951-5151-7154-F855-16207140102F}"/>
          </ac:spMkLst>
        </pc:spChg>
        <pc:spChg chg="add mod">
          <ac:chgData name="Anthony Pagare" userId="88cb4f47-1718-4b83-b7e3-9315deb978b9" providerId="ADAL" clId="{2EAD16EA-662D-41B0-A9EB-E7A5C0992BB3}" dt="2024-07-02T16:20:01.661" v="158" actId="404"/>
          <ac:spMkLst>
            <pc:docMk/>
            <pc:sldMk cId="305419402" sldId="273"/>
            <ac:spMk id="20" creationId="{AA1EF159-CE50-446C-F321-D4395AAF6C25}"/>
          </ac:spMkLst>
        </pc:spChg>
        <pc:spChg chg="add mod">
          <ac:chgData name="Anthony Pagare" userId="88cb4f47-1718-4b83-b7e3-9315deb978b9" providerId="ADAL" clId="{2EAD16EA-662D-41B0-A9EB-E7A5C0992BB3}" dt="2024-07-02T16:20:01.661" v="158" actId="404"/>
          <ac:spMkLst>
            <pc:docMk/>
            <pc:sldMk cId="305419402" sldId="273"/>
            <ac:spMk id="21" creationId="{B951CAF8-3DCE-5B7F-D847-E372B9EC747A}"/>
          </ac:spMkLst>
        </pc:spChg>
        <pc:spChg chg="add mod">
          <ac:chgData name="Anthony Pagare" userId="88cb4f47-1718-4b83-b7e3-9315deb978b9" providerId="ADAL" clId="{2EAD16EA-662D-41B0-A9EB-E7A5C0992BB3}" dt="2024-07-02T16:20:01.661" v="158" actId="404"/>
          <ac:spMkLst>
            <pc:docMk/>
            <pc:sldMk cId="305419402" sldId="273"/>
            <ac:spMk id="23" creationId="{2AD660F7-F2DC-6203-ABE4-F6320E50DBAB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24" creationId="{815B0B17-78DF-24B4-A7C3-B21BC0A04C03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25" creationId="{F8F2DC36-0DD8-8031-7E0E-103B33591730}"/>
          </ac:spMkLst>
        </pc:spChg>
        <pc:spChg chg="add mod">
          <ac:chgData name="Anthony Pagare" userId="88cb4f47-1718-4b83-b7e3-9315deb978b9" providerId="ADAL" clId="{2EAD16EA-662D-41B0-A9EB-E7A5C0992BB3}" dt="2024-07-02T16:19:49.128" v="157" actId="1035"/>
          <ac:spMkLst>
            <pc:docMk/>
            <pc:sldMk cId="305419402" sldId="273"/>
            <ac:spMk id="26" creationId="{5EF1BE65-B5C0-4F25-2CB1-5B2B79101FCC}"/>
          </ac:spMkLst>
        </pc:spChg>
        <pc:spChg chg="add mod">
          <ac:chgData name="Anthony Pagare" userId="88cb4f47-1718-4b83-b7e3-9315deb978b9" providerId="ADAL" clId="{2EAD16EA-662D-41B0-A9EB-E7A5C0992BB3}" dt="2024-07-02T16:15:54.881" v="74" actId="465"/>
          <ac:spMkLst>
            <pc:docMk/>
            <pc:sldMk cId="305419402" sldId="273"/>
            <ac:spMk id="27" creationId="{40D2DF63-66C5-A4A1-F635-314358D16778}"/>
          </ac:spMkLst>
        </pc:spChg>
        <pc:spChg chg="add mod ord">
          <ac:chgData name="Anthony Pagare" userId="88cb4f47-1718-4b83-b7e3-9315deb978b9" providerId="ADAL" clId="{2EAD16EA-662D-41B0-A9EB-E7A5C0992BB3}" dt="2024-07-02T16:16:59.841" v="88" actId="167"/>
          <ac:spMkLst>
            <pc:docMk/>
            <pc:sldMk cId="305419402" sldId="273"/>
            <ac:spMk id="28" creationId="{4E17F350-BE48-2238-2494-F204AD036D25}"/>
          </ac:spMkLst>
        </pc:spChg>
        <pc:spChg chg="add del mod">
          <ac:chgData name="Anthony Pagare" userId="88cb4f47-1718-4b83-b7e3-9315deb978b9" providerId="ADAL" clId="{2EAD16EA-662D-41B0-A9EB-E7A5C0992BB3}" dt="2024-07-02T16:17:05.115" v="89" actId="478"/>
          <ac:spMkLst>
            <pc:docMk/>
            <pc:sldMk cId="305419402" sldId="273"/>
            <ac:spMk id="29" creationId="{8C04F8FC-44FE-413D-188D-25DBC01708B1}"/>
          </ac:spMkLst>
        </pc:spChg>
        <pc:spChg chg="add mod topLvl">
          <ac:chgData name="Anthony Pagare" userId="88cb4f47-1718-4b83-b7e3-9315deb978b9" providerId="ADAL" clId="{2EAD16EA-662D-41B0-A9EB-E7A5C0992BB3}" dt="2024-07-02T16:17:56.556" v="117" actId="3064"/>
          <ac:spMkLst>
            <pc:docMk/>
            <pc:sldMk cId="305419402" sldId="273"/>
            <ac:spMk id="30" creationId="{3DAD21BF-A6AD-D9AE-F12C-CE529F0FCABB}"/>
          </ac:spMkLst>
        </pc:spChg>
        <pc:spChg chg="add mod topLvl">
          <ac:chgData name="Anthony Pagare" userId="88cb4f47-1718-4b83-b7e3-9315deb978b9" providerId="ADAL" clId="{2EAD16EA-662D-41B0-A9EB-E7A5C0992BB3}" dt="2024-07-02T16:17:56.556" v="117" actId="3064"/>
          <ac:spMkLst>
            <pc:docMk/>
            <pc:sldMk cId="305419402" sldId="273"/>
            <ac:spMk id="31" creationId="{88B3CD33-C7F1-0A6C-5400-E97C0B2633EF}"/>
          </ac:spMkLst>
        </pc:spChg>
        <pc:spChg chg="add mod topLvl">
          <ac:chgData name="Anthony Pagare" userId="88cb4f47-1718-4b83-b7e3-9315deb978b9" providerId="ADAL" clId="{2EAD16EA-662D-41B0-A9EB-E7A5C0992BB3}" dt="2024-07-02T16:17:56.556" v="117" actId="3064"/>
          <ac:spMkLst>
            <pc:docMk/>
            <pc:sldMk cId="305419402" sldId="273"/>
            <ac:spMk id="32" creationId="{7A3BC339-78AA-AF74-4A2E-D4B2926B2694}"/>
          </ac:spMkLst>
        </pc:spChg>
        <pc:spChg chg="add mod topLvl">
          <ac:chgData name="Anthony Pagare" userId="88cb4f47-1718-4b83-b7e3-9315deb978b9" providerId="ADAL" clId="{2EAD16EA-662D-41B0-A9EB-E7A5C0992BB3}" dt="2024-07-02T16:17:56.556" v="117" actId="3064"/>
          <ac:spMkLst>
            <pc:docMk/>
            <pc:sldMk cId="305419402" sldId="273"/>
            <ac:spMk id="33" creationId="{AD2453BA-C4D3-7250-558C-8595B2382FE4}"/>
          </ac:spMkLst>
        </pc:spChg>
        <pc:spChg chg="add mod">
          <ac:chgData name="Anthony Pagare" userId="88cb4f47-1718-4b83-b7e3-9315deb978b9" providerId="ADAL" clId="{2EAD16EA-662D-41B0-A9EB-E7A5C0992BB3}" dt="2024-07-02T16:18:26.923" v="130" actId="692"/>
          <ac:spMkLst>
            <pc:docMk/>
            <pc:sldMk cId="305419402" sldId="273"/>
            <ac:spMk id="34" creationId="{A050C7B4-9100-6047-1455-F2E6B2FEE474}"/>
          </ac:spMkLst>
        </pc:spChg>
        <pc:spChg chg="add del mod">
          <ac:chgData name="Anthony Pagare" userId="88cb4f47-1718-4b83-b7e3-9315deb978b9" providerId="ADAL" clId="{2EAD16EA-662D-41B0-A9EB-E7A5C0992BB3}" dt="2024-07-02T16:17:25.618" v="100" actId="478"/>
          <ac:spMkLst>
            <pc:docMk/>
            <pc:sldMk cId="305419402" sldId="273"/>
            <ac:spMk id="35" creationId="{88C9E71E-6B82-4A77-BDA7-E751B0495632}"/>
          </ac:spMkLst>
        </pc:spChg>
        <pc:spChg chg="add del mod">
          <ac:chgData name="Anthony Pagare" userId="88cb4f47-1718-4b83-b7e3-9315deb978b9" providerId="ADAL" clId="{2EAD16EA-662D-41B0-A9EB-E7A5C0992BB3}" dt="2024-07-02T16:17:30.308" v="105" actId="478"/>
          <ac:spMkLst>
            <pc:docMk/>
            <pc:sldMk cId="305419402" sldId="273"/>
            <ac:spMk id="36" creationId="{1929D9B0-FE56-8B0C-CEBD-849948983569}"/>
          </ac:spMkLst>
        </pc:spChg>
        <pc:spChg chg="add del mod">
          <ac:chgData name="Anthony Pagare" userId="88cb4f47-1718-4b83-b7e3-9315deb978b9" providerId="ADAL" clId="{2EAD16EA-662D-41B0-A9EB-E7A5C0992BB3}" dt="2024-07-02T16:17:28.747" v="103" actId="478"/>
          <ac:spMkLst>
            <pc:docMk/>
            <pc:sldMk cId="305419402" sldId="273"/>
            <ac:spMk id="37" creationId="{B325BC69-7E00-D53C-AF87-298B2C3B5AFA}"/>
          </ac:spMkLst>
        </pc:spChg>
        <pc:spChg chg="add mod topLvl">
          <ac:chgData name="Anthony Pagare" userId="88cb4f47-1718-4b83-b7e3-9315deb978b9" providerId="ADAL" clId="{2EAD16EA-662D-41B0-A9EB-E7A5C0992BB3}" dt="2024-07-02T16:17:56.556" v="117" actId="3064"/>
          <ac:spMkLst>
            <pc:docMk/>
            <pc:sldMk cId="305419402" sldId="273"/>
            <ac:spMk id="41" creationId="{E3C79B05-0975-C02E-64B4-CEA55609B147}"/>
          </ac:spMkLst>
        </pc:spChg>
        <pc:spChg chg="add del mod">
          <ac:chgData name="Anthony Pagare" userId="88cb4f47-1718-4b83-b7e3-9315deb978b9" providerId="ADAL" clId="{2EAD16EA-662D-41B0-A9EB-E7A5C0992BB3}" dt="2024-07-02T16:17:29.362" v="104" actId="478"/>
          <ac:spMkLst>
            <pc:docMk/>
            <pc:sldMk cId="305419402" sldId="273"/>
            <ac:spMk id="42" creationId="{ACB85450-192B-2891-47B0-8D2B6FC1B741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45" creationId="{CD1B81E5-729D-046E-E951-210D3D00387F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46" creationId="{3DD7FDDC-74A7-0AEE-F288-59A8D1567D88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47" creationId="{B86293E2-7604-B1B7-DA8D-D26B267E2CB0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48" creationId="{20D632A3-B65C-3F0E-8CC7-100022B1C15B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49" creationId="{38C510CE-1057-B9AE-F468-EB4D6BC16CD4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50" creationId="{BE57F6FF-4EC9-E412-8820-62C99D233705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51" creationId="{B2FCD7C4-5C99-F02B-264D-65210084F94E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52" creationId="{F12125B2-A019-F247-061C-A33E43F4054B}"/>
          </ac:spMkLst>
        </pc:spChg>
        <pc:spChg chg="add mod">
          <ac:chgData name="Anthony Pagare" userId="88cb4f47-1718-4b83-b7e3-9315deb978b9" providerId="ADAL" clId="{2EAD16EA-662D-41B0-A9EB-E7A5C0992BB3}" dt="2024-07-02T16:19:28.747" v="148" actId="404"/>
          <ac:spMkLst>
            <pc:docMk/>
            <pc:sldMk cId="305419402" sldId="273"/>
            <ac:spMk id="53" creationId="{433C30A8-7040-0697-8482-672BE8BFED9F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55" creationId="{A82A17B8-696E-0B06-CFB2-CC81FE8E75E4}"/>
          </ac:spMkLst>
        </pc:spChg>
        <pc:spChg chg="add mod">
          <ac:chgData name="Anthony Pagare" userId="88cb4f47-1718-4b83-b7e3-9315deb978b9" providerId="ADAL" clId="{2EAD16EA-662D-41B0-A9EB-E7A5C0992BB3}" dt="2024-07-02T16:17:12.610" v="97" actId="1037"/>
          <ac:spMkLst>
            <pc:docMk/>
            <pc:sldMk cId="305419402" sldId="273"/>
            <ac:spMk id="56" creationId="{81FCDFA9-B652-F483-3147-03135401448E}"/>
          </ac:spMkLst>
        </pc:spChg>
        <pc:spChg chg="add mod">
          <ac:chgData name="Anthony Pagare" userId="88cb4f47-1718-4b83-b7e3-9315deb978b9" providerId="ADAL" clId="{2EAD16EA-662D-41B0-A9EB-E7A5C0992BB3}" dt="2024-07-02T16:19:28.747" v="148" actId="404"/>
          <ac:spMkLst>
            <pc:docMk/>
            <pc:sldMk cId="305419402" sldId="273"/>
            <ac:spMk id="58" creationId="{D9C69E2E-73DE-C56C-23C3-7EF975220F33}"/>
          </ac:spMkLst>
        </pc:spChg>
        <pc:spChg chg="add mod">
          <ac:chgData name="Anthony Pagare" userId="88cb4f47-1718-4b83-b7e3-9315deb978b9" providerId="ADAL" clId="{2EAD16EA-662D-41B0-A9EB-E7A5C0992BB3}" dt="2024-07-02T16:19:28.747" v="148" actId="404"/>
          <ac:spMkLst>
            <pc:docMk/>
            <pc:sldMk cId="305419402" sldId="273"/>
            <ac:spMk id="59" creationId="{F3F4C112-D366-A603-9537-92BCD762424B}"/>
          </ac:spMkLst>
        </pc:spChg>
        <pc:spChg chg="add mod">
          <ac:chgData name="Anthony Pagare" userId="88cb4f47-1718-4b83-b7e3-9315deb978b9" providerId="ADAL" clId="{2EAD16EA-662D-41B0-A9EB-E7A5C0992BB3}" dt="2024-07-02T16:19:28.747" v="148" actId="404"/>
          <ac:spMkLst>
            <pc:docMk/>
            <pc:sldMk cId="305419402" sldId="273"/>
            <ac:spMk id="61" creationId="{7EB0CD76-8613-490B-991B-CF3E6CCA8584}"/>
          </ac:spMkLst>
        </pc:spChg>
        <pc:spChg chg="add mod">
          <ac:chgData name="Anthony Pagare" userId="88cb4f47-1718-4b83-b7e3-9315deb978b9" providerId="ADAL" clId="{2EAD16EA-662D-41B0-A9EB-E7A5C0992BB3}" dt="2024-07-02T16:19:28.747" v="148" actId="404"/>
          <ac:spMkLst>
            <pc:docMk/>
            <pc:sldMk cId="305419402" sldId="273"/>
            <ac:spMk id="62" creationId="{F098ABAD-8481-0A2B-7EDF-4A207759FAC4}"/>
          </ac:spMkLst>
        </pc:spChg>
        <pc:spChg chg="add mod">
          <ac:chgData name="Anthony Pagare" userId="88cb4f47-1718-4b83-b7e3-9315deb978b9" providerId="ADAL" clId="{2EAD16EA-662D-41B0-A9EB-E7A5C0992BB3}" dt="2024-07-02T16:18:26.923" v="130" actId="692"/>
          <ac:spMkLst>
            <pc:docMk/>
            <pc:sldMk cId="305419402" sldId="273"/>
            <ac:spMk id="65" creationId="{1B657152-7DE4-ADB0-4CEC-D172C66E7550}"/>
          </ac:spMkLst>
        </pc:spChg>
        <pc:spChg chg="add mod">
          <ac:chgData name="Anthony Pagare" userId="88cb4f47-1718-4b83-b7e3-9315deb978b9" providerId="ADAL" clId="{2EAD16EA-662D-41B0-A9EB-E7A5C0992BB3}" dt="2024-07-02T16:18:26.923" v="130" actId="692"/>
          <ac:spMkLst>
            <pc:docMk/>
            <pc:sldMk cId="305419402" sldId="273"/>
            <ac:spMk id="66" creationId="{A5B4C29C-4A69-1E4A-18A7-B5C6B4F413ED}"/>
          </ac:spMkLst>
        </pc:spChg>
        <pc:spChg chg="add mod">
          <ac:chgData name="Anthony Pagare" userId="88cb4f47-1718-4b83-b7e3-9315deb978b9" providerId="ADAL" clId="{2EAD16EA-662D-41B0-A9EB-E7A5C0992BB3}" dt="2024-07-02T16:18:26.923" v="130" actId="692"/>
          <ac:spMkLst>
            <pc:docMk/>
            <pc:sldMk cId="305419402" sldId="273"/>
            <ac:spMk id="67" creationId="{9AF77C84-5F12-EACD-3524-7F5EEFA47081}"/>
          </ac:spMkLst>
        </pc:spChg>
        <pc:spChg chg="del">
          <ac:chgData name="Anthony Pagare" userId="88cb4f47-1718-4b83-b7e3-9315deb978b9" providerId="ADAL" clId="{2EAD16EA-662D-41B0-A9EB-E7A5C0992BB3}" dt="2024-07-02T16:13:08.353" v="2" actId="478"/>
          <ac:spMkLst>
            <pc:docMk/>
            <pc:sldMk cId="305419402" sldId="273"/>
            <ac:spMk id="68" creationId="{45225F05-DCDA-EDD2-7DEA-68D532D688A0}"/>
          </ac:spMkLst>
        </pc:spChg>
        <pc:spChg chg="add mod">
          <ac:chgData name="Anthony Pagare" userId="88cb4f47-1718-4b83-b7e3-9315deb978b9" providerId="ADAL" clId="{2EAD16EA-662D-41B0-A9EB-E7A5C0992BB3}" dt="2024-07-02T16:18:26.923" v="130" actId="692"/>
          <ac:spMkLst>
            <pc:docMk/>
            <pc:sldMk cId="305419402" sldId="273"/>
            <ac:spMk id="70" creationId="{EE828533-41F3-F9A9-0C3C-0A389181033C}"/>
          </ac:spMkLst>
        </pc:spChg>
        <pc:grpChg chg="del">
          <ac:chgData name="Anthony Pagare" userId="88cb4f47-1718-4b83-b7e3-9315deb978b9" providerId="ADAL" clId="{2EAD16EA-662D-41B0-A9EB-E7A5C0992BB3}" dt="2024-07-02T16:13:08.353" v="2" actId="478"/>
          <ac:grpSpMkLst>
            <pc:docMk/>
            <pc:sldMk cId="305419402" sldId="273"/>
            <ac:grpSpMk id="4" creationId="{9E8ABFC7-526F-BCBC-7151-DAF9A8243D23}"/>
          </ac:grpSpMkLst>
        </pc:grpChg>
        <pc:grpChg chg="add del mod">
          <ac:chgData name="Anthony Pagare" userId="88cb4f47-1718-4b83-b7e3-9315deb978b9" providerId="ADAL" clId="{2EAD16EA-662D-41B0-A9EB-E7A5C0992BB3}" dt="2024-07-02T16:16:16" v="78" actId="165"/>
          <ac:grpSpMkLst>
            <pc:docMk/>
            <pc:sldMk cId="305419402" sldId="273"/>
            <ac:grpSpMk id="63" creationId="{603568F3-4B9D-6B9A-5DB4-B4E63CA30F31}"/>
          </ac:grpSpMkLst>
        </pc:grpChg>
        <pc:grpChg chg="add del mod ord">
          <ac:chgData name="Anthony Pagare" userId="88cb4f47-1718-4b83-b7e3-9315deb978b9" providerId="ADAL" clId="{2EAD16EA-662D-41B0-A9EB-E7A5C0992BB3}" dt="2024-07-02T16:17:43.461" v="113" actId="165"/>
          <ac:grpSpMkLst>
            <pc:docMk/>
            <pc:sldMk cId="305419402" sldId="273"/>
            <ac:grpSpMk id="64" creationId="{B75B36EF-AAC2-9BD1-9FC7-F3660A665705}"/>
          </ac:grpSpMkLst>
        </pc:grpChg>
        <pc:grpChg chg="del">
          <ac:chgData name="Anthony Pagare" userId="88cb4f47-1718-4b83-b7e3-9315deb978b9" providerId="ADAL" clId="{2EAD16EA-662D-41B0-A9EB-E7A5C0992BB3}" dt="2024-07-02T16:13:08.353" v="2" actId="478"/>
          <ac:grpSpMkLst>
            <pc:docMk/>
            <pc:sldMk cId="305419402" sldId="273"/>
            <ac:grpSpMk id="85" creationId="{C339BA9D-E5E4-F934-9B39-7D6231A0517F}"/>
          </ac:grpSpMkLst>
        </pc:grpChg>
        <pc:picChg chg="add del mod">
          <ac:chgData name="Anthony Pagare" userId="88cb4f47-1718-4b83-b7e3-9315deb978b9" providerId="ADAL" clId="{2EAD16EA-662D-41B0-A9EB-E7A5C0992BB3}" dt="2024-07-02T16:17:24.492" v="99" actId="478"/>
          <ac:picMkLst>
            <pc:docMk/>
            <pc:sldMk cId="305419402" sldId="273"/>
            <ac:picMk id="38" creationId="{6A959608-C7B4-D8DC-4EE7-B87F7B5C806E}"/>
          </ac:picMkLst>
        </pc:picChg>
        <pc:picChg chg="add del mod">
          <ac:chgData name="Anthony Pagare" userId="88cb4f47-1718-4b83-b7e3-9315deb978b9" providerId="ADAL" clId="{2EAD16EA-662D-41B0-A9EB-E7A5C0992BB3}" dt="2024-07-02T16:17:24.492" v="99" actId="478"/>
          <ac:picMkLst>
            <pc:docMk/>
            <pc:sldMk cId="305419402" sldId="273"/>
            <ac:picMk id="39" creationId="{19F92772-69D8-5738-6893-97B85DA05A67}"/>
          </ac:picMkLst>
        </pc:picChg>
        <pc:picChg chg="add del mod">
          <ac:chgData name="Anthony Pagare" userId="88cb4f47-1718-4b83-b7e3-9315deb978b9" providerId="ADAL" clId="{2EAD16EA-662D-41B0-A9EB-E7A5C0992BB3}" dt="2024-07-02T16:17:27.072" v="101" actId="478"/>
          <ac:picMkLst>
            <pc:docMk/>
            <pc:sldMk cId="305419402" sldId="273"/>
            <ac:picMk id="40" creationId="{4EDD5A7D-C782-F3BB-A070-4087BA258A02}"/>
          </ac:picMkLst>
        </pc:picChg>
        <pc:picChg chg="add del mod">
          <ac:chgData name="Anthony Pagare" userId="88cb4f47-1718-4b83-b7e3-9315deb978b9" providerId="ADAL" clId="{2EAD16EA-662D-41B0-A9EB-E7A5C0992BB3}" dt="2024-07-02T16:17:27.918" v="102" actId="478"/>
          <ac:picMkLst>
            <pc:docMk/>
            <pc:sldMk cId="305419402" sldId="273"/>
            <ac:picMk id="43" creationId="{E08A3A4C-985D-1F18-4DE1-E10441DD0C2B}"/>
          </ac:picMkLst>
        </pc:picChg>
        <pc:picChg chg="add del mod">
          <ac:chgData name="Anthony Pagare" userId="88cb4f47-1718-4b83-b7e3-9315deb978b9" providerId="ADAL" clId="{2EAD16EA-662D-41B0-A9EB-E7A5C0992BB3}" dt="2024-07-02T16:17:32.488" v="106" actId="478"/>
          <ac:picMkLst>
            <pc:docMk/>
            <pc:sldMk cId="305419402" sldId="273"/>
            <ac:picMk id="44" creationId="{7BF1FCE8-2949-D9D3-9DB0-1D13565989C9}"/>
          </ac:picMkLst>
        </pc:picChg>
        <pc:picChg chg="add mod">
          <ac:chgData name="Anthony Pagare" userId="88cb4f47-1718-4b83-b7e3-9315deb978b9" providerId="ADAL" clId="{2EAD16EA-662D-41B0-A9EB-E7A5C0992BB3}" dt="2024-07-02T16:18:46.084" v="134" actId="1076"/>
          <ac:picMkLst>
            <pc:docMk/>
            <pc:sldMk cId="305419402" sldId="273"/>
            <ac:picMk id="71" creationId="{88B96444-30BC-E169-264C-6AA352240291}"/>
          </ac:picMkLst>
        </pc:picChg>
        <pc:picChg chg="add mod">
          <ac:chgData name="Anthony Pagare" userId="88cb4f47-1718-4b83-b7e3-9315deb978b9" providerId="ADAL" clId="{2EAD16EA-662D-41B0-A9EB-E7A5C0992BB3}" dt="2024-07-02T16:18:50.251" v="136" actId="14100"/>
          <ac:picMkLst>
            <pc:docMk/>
            <pc:sldMk cId="305419402" sldId="273"/>
            <ac:picMk id="72" creationId="{12BA331A-7DFA-9344-4B2F-F9FAC8C6D187}"/>
          </ac:picMkLst>
        </pc:picChg>
        <pc:picChg chg="add mod">
          <ac:chgData name="Anthony Pagare" userId="88cb4f47-1718-4b83-b7e3-9315deb978b9" providerId="ADAL" clId="{2EAD16EA-662D-41B0-A9EB-E7A5C0992BB3}" dt="2024-07-02T16:19:02.680" v="141" actId="1076"/>
          <ac:picMkLst>
            <pc:docMk/>
            <pc:sldMk cId="305419402" sldId="273"/>
            <ac:picMk id="73" creationId="{0E4BA077-D87F-4FCD-C547-0D7F4A997643}"/>
          </ac:picMkLst>
        </pc:picChg>
        <pc:picChg chg="add mod">
          <ac:chgData name="Anthony Pagare" userId="88cb4f47-1718-4b83-b7e3-9315deb978b9" providerId="ADAL" clId="{2EAD16EA-662D-41B0-A9EB-E7A5C0992BB3}" dt="2024-07-02T16:19:12.912" v="145" actId="1035"/>
          <ac:picMkLst>
            <pc:docMk/>
            <pc:sldMk cId="305419402" sldId="273"/>
            <ac:picMk id="75" creationId="{DC89D080-D5D8-DCA5-2697-8DD653800B55}"/>
          </ac:picMkLst>
        </pc:picChg>
        <pc:picChg chg="add mod">
          <ac:chgData name="Anthony Pagare" userId="88cb4f47-1718-4b83-b7e3-9315deb978b9" providerId="ADAL" clId="{2EAD16EA-662D-41B0-A9EB-E7A5C0992BB3}" dt="2024-07-02T16:19:19.336" v="147" actId="1076"/>
          <ac:picMkLst>
            <pc:docMk/>
            <pc:sldMk cId="305419402" sldId="273"/>
            <ac:picMk id="76" creationId="{2B3499EE-4C05-B6BA-A5E7-7BAD44702388}"/>
          </ac:picMkLst>
        </pc:pic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12" creationId="{74076C7E-5795-7135-C0C2-68894C74FE96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15" creationId="{E127A66B-85AE-6ACA-2E59-B26E3EA5D422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22" creationId="{F3D0F4C6-B88E-241C-393B-94F891A5070C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54" creationId="{16219302-6C16-DE43-24B6-46BA93EB7890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57" creationId="{78E5549A-6AD2-4C51-2296-9B40B4B5441B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60" creationId="{AB7AE674-2623-A7E5-753A-FD620A812837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69" creationId="{D6FB28A7-27B2-44C0-859B-A765406D7B65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74" creationId="{07FAF612-17ED-B5B6-44EA-1D8F5B8F746C}"/>
          </ac:cxnSpMkLst>
        </pc:cxnChg>
        <pc:cxnChg chg="del mod">
          <ac:chgData name="Anthony Pagare" userId="88cb4f47-1718-4b83-b7e3-9315deb978b9" providerId="ADAL" clId="{2EAD16EA-662D-41B0-A9EB-E7A5C0992BB3}" dt="2024-07-02T16:13:08.353" v="2" actId="478"/>
          <ac:cxnSpMkLst>
            <pc:docMk/>
            <pc:sldMk cId="305419402" sldId="273"/>
            <ac:cxnSpMk id="77" creationId="{2A9B6298-CE75-D0D1-FAA7-1B03D0E4D2CB}"/>
          </ac:cxnSpMkLst>
        </pc:cxnChg>
      </pc:sldChg>
      <pc:sldChg chg="addSp delSp modSp add mod">
        <pc:chgData name="Anthony Pagare" userId="88cb4f47-1718-4b83-b7e3-9315deb978b9" providerId="ADAL" clId="{2EAD16EA-662D-41B0-A9EB-E7A5C0992BB3}" dt="2024-07-02T16:20:41.669" v="169" actId="1076"/>
        <pc:sldMkLst>
          <pc:docMk/>
          <pc:sldMk cId="3218509984" sldId="274"/>
        </pc:sldMkLst>
        <pc:spChg chg="mod">
          <ac:chgData name="Anthony Pagare" userId="88cb4f47-1718-4b83-b7e3-9315deb978b9" providerId="ADAL" clId="{2EAD16EA-662D-41B0-A9EB-E7A5C0992BB3}" dt="2024-07-02T16:20:13.329" v="160"/>
          <ac:spMkLst>
            <pc:docMk/>
            <pc:sldMk cId="3218509984" sldId="274"/>
            <ac:spMk id="2" creationId="{629BAB5B-559E-711A-CE01-B2EB9385D568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3" creationId="{9ADE7B3D-1454-76AF-1E13-DDD34B78BA50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4" creationId="{F4C6FDDB-A487-D47F-DE8F-727A053F7C90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6" creationId="{E064F7F5-299E-1A45-0397-C6F158C3C98F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7" creationId="{4F097FAB-33F5-02CA-ECE9-D0DA4C8BC1D6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8" creationId="{87A7D136-8E2E-DC3F-7067-D140C3590BD9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19" creationId="{5CEF3951-5151-7154-F855-16207140102F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0" creationId="{AA1EF159-CE50-446C-F321-D4395AAF6C25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1" creationId="{B951CAF8-3DCE-5B7F-D847-E372B9EC747A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3" creationId="{2AD660F7-F2DC-6203-ABE4-F6320E50DBAB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6" creationId="{5EF1BE65-B5C0-4F25-2CB1-5B2B79101FCC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7" creationId="{40D2DF63-66C5-A4A1-F635-314358D16778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28" creationId="{4E17F350-BE48-2238-2494-F204AD036D25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30" creationId="{3DAD21BF-A6AD-D9AE-F12C-CE529F0FCABB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31" creationId="{88B3CD33-C7F1-0A6C-5400-E97C0B2633EF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32" creationId="{7A3BC339-78AA-AF74-4A2E-D4B2926B269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33" creationId="{AD2453BA-C4D3-7250-558C-8595B2382FE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34" creationId="{A050C7B4-9100-6047-1455-F2E6B2FEE47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1" creationId="{E3C79B05-0975-C02E-64B4-CEA55609B147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5" creationId="{CD1B81E5-729D-046E-E951-210D3D00387F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6" creationId="{3DD7FDDC-74A7-0AEE-F288-59A8D1567D88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7" creationId="{B86293E2-7604-B1B7-DA8D-D26B267E2CB0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8" creationId="{20D632A3-B65C-3F0E-8CC7-100022B1C15B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49" creationId="{38C510CE-1057-B9AE-F468-EB4D6BC16CD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0" creationId="{BE57F6FF-4EC9-E412-8820-62C99D233705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1" creationId="{B2FCD7C4-5C99-F02B-264D-65210084F94E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2" creationId="{F12125B2-A019-F247-061C-A33E43F4054B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3" creationId="{433C30A8-7040-0697-8482-672BE8BFED9F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5" creationId="{A82A17B8-696E-0B06-CFB2-CC81FE8E75E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6" creationId="{81FCDFA9-B652-F483-3147-03135401448E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8" creationId="{D9C69E2E-73DE-C56C-23C3-7EF975220F33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59" creationId="{F3F4C112-D366-A603-9537-92BCD762424B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61" creationId="{7EB0CD76-8613-490B-991B-CF3E6CCA858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62" creationId="{F098ABAD-8481-0A2B-7EDF-4A207759FAC4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65" creationId="{1B657152-7DE4-ADB0-4CEC-D172C66E7550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66" creationId="{A5B4C29C-4A69-1E4A-18A7-B5C6B4F413ED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67" creationId="{9AF77C84-5F12-EACD-3524-7F5EEFA47081}"/>
          </ac:spMkLst>
        </pc:spChg>
        <pc:spChg chg="del">
          <ac:chgData name="Anthony Pagare" userId="88cb4f47-1718-4b83-b7e3-9315deb978b9" providerId="ADAL" clId="{2EAD16EA-662D-41B0-A9EB-E7A5C0992BB3}" dt="2024-07-02T16:20:15.450" v="161" actId="478"/>
          <ac:spMkLst>
            <pc:docMk/>
            <pc:sldMk cId="3218509984" sldId="274"/>
            <ac:spMk id="70" creationId="{EE828533-41F3-F9A9-0C3C-0A389181033C}"/>
          </ac:spMkLst>
        </pc:spChg>
        <pc:picChg chg="add mod">
          <ac:chgData name="Anthony Pagare" userId="88cb4f47-1718-4b83-b7e3-9315deb978b9" providerId="ADAL" clId="{2EAD16EA-662D-41B0-A9EB-E7A5C0992BB3}" dt="2024-07-02T16:20:36.028" v="167" actId="208"/>
          <ac:picMkLst>
            <pc:docMk/>
            <pc:sldMk cId="3218509984" sldId="274"/>
            <ac:picMk id="3" creationId="{7F4E360C-1F71-08BF-9462-D207D3F7DD77}"/>
          </ac:picMkLst>
        </pc:picChg>
        <pc:picChg chg="add mod">
          <ac:chgData name="Anthony Pagare" userId="88cb4f47-1718-4b83-b7e3-9315deb978b9" providerId="ADAL" clId="{2EAD16EA-662D-41B0-A9EB-E7A5C0992BB3}" dt="2024-07-02T16:20:36.028" v="167" actId="208"/>
          <ac:picMkLst>
            <pc:docMk/>
            <pc:sldMk cId="3218509984" sldId="274"/>
            <ac:picMk id="4" creationId="{D295C492-8897-9F2F-61B7-CDDA466385EE}"/>
          </ac:picMkLst>
        </pc:picChg>
        <pc:picChg chg="add mod">
          <ac:chgData name="Anthony Pagare" userId="88cb4f47-1718-4b83-b7e3-9315deb978b9" providerId="ADAL" clId="{2EAD16EA-662D-41B0-A9EB-E7A5C0992BB3}" dt="2024-07-02T16:20:41.669" v="169" actId="1076"/>
          <ac:picMkLst>
            <pc:docMk/>
            <pc:sldMk cId="3218509984" sldId="274"/>
            <ac:picMk id="5" creationId="{0992289C-778A-85BA-DBB7-6C1174E5D7F8}"/>
          </ac:picMkLst>
        </pc:picChg>
        <pc:picChg chg="add mod">
          <ac:chgData name="Anthony Pagare" userId="88cb4f47-1718-4b83-b7e3-9315deb978b9" providerId="ADAL" clId="{2EAD16EA-662D-41B0-A9EB-E7A5C0992BB3}" dt="2024-07-02T16:20:39.470" v="168" actId="1076"/>
          <ac:picMkLst>
            <pc:docMk/>
            <pc:sldMk cId="3218509984" sldId="274"/>
            <ac:picMk id="6" creationId="{0054445E-C0DB-5B94-C9DD-32E5A5D66AB9}"/>
          </ac:picMkLst>
        </pc:picChg>
        <pc:picChg chg="del">
          <ac:chgData name="Anthony Pagare" userId="88cb4f47-1718-4b83-b7e3-9315deb978b9" providerId="ADAL" clId="{2EAD16EA-662D-41B0-A9EB-E7A5C0992BB3}" dt="2024-07-02T16:20:15.450" v="161" actId="478"/>
          <ac:picMkLst>
            <pc:docMk/>
            <pc:sldMk cId="3218509984" sldId="274"/>
            <ac:picMk id="71" creationId="{88B96444-30BC-E169-264C-6AA352240291}"/>
          </ac:picMkLst>
        </pc:picChg>
        <pc:picChg chg="del">
          <ac:chgData name="Anthony Pagare" userId="88cb4f47-1718-4b83-b7e3-9315deb978b9" providerId="ADAL" clId="{2EAD16EA-662D-41B0-A9EB-E7A5C0992BB3}" dt="2024-07-02T16:20:15.450" v="161" actId="478"/>
          <ac:picMkLst>
            <pc:docMk/>
            <pc:sldMk cId="3218509984" sldId="274"/>
            <ac:picMk id="72" creationId="{12BA331A-7DFA-9344-4B2F-F9FAC8C6D187}"/>
          </ac:picMkLst>
        </pc:picChg>
        <pc:picChg chg="del">
          <ac:chgData name="Anthony Pagare" userId="88cb4f47-1718-4b83-b7e3-9315deb978b9" providerId="ADAL" clId="{2EAD16EA-662D-41B0-A9EB-E7A5C0992BB3}" dt="2024-07-02T16:20:15.450" v="161" actId="478"/>
          <ac:picMkLst>
            <pc:docMk/>
            <pc:sldMk cId="3218509984" sldId="274"/>
            <ac:picMk id="73" creationId="{0E4BA077-D87F-4FCD-C547-0D7F4A997643}"/>
          </ac:picMkLst>
        </pc:picChg>
        <pc:picChg chg="del">
          <ac:chgData name="Anthony Pagare" userId="88cb4f47-1718-4b83-b7e3-9315deb978b9" providerId="ADAL" clId="{2EAD16EA-662D-41B0-A9EB-E7A5C0992BB3}" dt="2024-07-02T16:20:15.450" v="161" actId="478"/>
          <ac:picMkLst>
            <pc:docMk/>
            <pc:sldMk cId="3218509984" sldId="274"/>
            <ac:picMk id="75" creationId="{DC89D080-D5D8-DCA5-2697-8DD653800B55}"/>
          </ac:picMkLst>
        </pc:picChg>
        <pc:picChg chg="del">
          <ac:chgData name="Anthony Pagare" userId="88cb4f47-1718-4b83-b7e3-9315deb978b9" providerId="ADAL" clId="{2EAD16EA-662D-41B0-A9EB-E7A5C0992BB3}" dt="2024-07-02T16:20:15.450" v="161" actId="478"/>
          <ac:picMkLst>
            <pc:docMk/>
            <pc:sldMk cId="3218509984" sldId="274"/>
            <ac:picMk id="76" creationId="{2B3499EE-4C05-B6BA-A5E7-7BAD447023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53A60-5364-4F9E-B375-3207804AC61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53A60-5364-4F9E-B375-3207804AC61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92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53A60-5364-4F9E-B375-3207804AC61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4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Amplify Planning &amp; Forecasting with Gen 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>
            <a:extLst>
              <a:ext uri="{FF2B5EF4-FFF2-40B4-BE49-F238E27FC236}">
                <a16:creationId xmlns:a16="http://schemas.microsoft.com/office/drawing/2014/main" id="{4E17F350-BE48-2238-2494-F204AD036D25}"/>
              </a:ext>
            </a:extLst>
          </p:cNvPr>
          <p:cNvSpPr txBox="1">
            <a:spLocks/>
          </p:cNvSpPr>
          <p:nvPr/>
        </p:nvSpPr>
        <p:spPr bwMode="gray">
          <a:xfrm>
            <a:off x="6358598" y="1367686"/>
            <a:ext cx="5719532" cy="4854070"/>
          </a:xfrm>
          <a:prstGeom prst="roundRect">
            <a:avLst>
              <a:gd name="adj" fmla="val 3115"/>
            </a:avLst>
          </a:prstGeom>
          <a:solidFill>
            <a:srgbClr val="002060"/>
          </a:solidFill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288000" rIns="72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33" b="0" i="0" baseline="0">
                <a:solidFill>
                  <a:srgbClr val="2C2D8B"/>
                </a:solidFill>
                <a:latin typeface="Calibri Light"/>
                <a:ea typeface="+mj-ea"/>
                <a:cs typeface="Calibri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 dirty="0">
              <a:solidFill>
                <a:schemeClr val="bg1"/>
              </a:solidFill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D21BF-A6AD-D9AE-F12C-CE529F0FCABB}"/>
              </a:ext>
            </a:extLst>
          </p:cNvPr>
          <p:cNvSpPr txBox="1"/>
          <p:nvPr/>
        </p:nvSpPr>
        <p:spPr>
          <a:xfrm>
            <a:off x="6651900" y="3570989"/>
            <a:ext cx="5211889" cy="599304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lIns="576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Frutiger LT Pro 45 Light" panose="020B0403030504020204" pitchFamily="34" charset="0"/>
              </a:rPr>
              <a:t>Defined planning engine learning models based on past prediction vs actual data for continuous improvement in prediction accuracy.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3CD33-C7F1-0A6C-5400-E97C0B2633EF}"/>
              </a:ext>
            </a:extLst>
          </p:cNvPr>
          <p:cNvSpPr txBox="1"/>
          <p:nvPr/>
        </p:nvSpPr>
        <p:spPr>
          <a:xfrm>
            <a:off x="6651900" y="1505243"/>
            <a:ext cx="5211889" cy="599304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txBody>
          <a:bodyPr wrap="square" lIns="576000" rIns="216000" rtlCol="0" anchor="ctr">
            <a:noAutofit/>
          </a:bodyPr>
          <a:lstStyle/>
          <a:p>
            <a:pPr>
              <a:lnSpc>
                <a:spcPts val="13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Frutiger LT Pro 45 Light" panose="020B0403030504020204" pitchFamily="34" charset="0"/>
              </a:rPr>
              <a:t>Extract most accurate and relevant external market economic condition, customer trends, world affairs in form of planning factors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3BC339-78AA-AF74-4A2E-D4B2926B2694}"/>
              </a:ext>
            </a:extLst>
          </p:cNvPr>
          <p:cNvSpPr txBox="1"/>
          <p:nvPr/>
        </p:nvSpPr>
        <p:spPr>
          <a:xfrm>
            <a:off x="6651900" y="2192232"/>
            <a:ext cx="5211889" cy="599304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lIns="576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Frutiger LT Pro 45 Light" panose="020B0403030504020204" pitchFamily="34" charset="0"/>
              </a:rPr>
              <a:t>Provide structured inputs to determine upcoming trends and risks which can influence the forecasts with supplementary documentation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453BA-C4D3-7250-558C-8595B2382FE4}"/>
              </a:ext>
            </a:extLst>
          </p:cNvPr>
          <p:cNvSpPr txBox="1"/>
          <p:nvPr/>
        </p:nvSpPr>
        <p:spPr>
          <a:xfrm>
            <a:off x="6651900" y="2879220"/>
            <a:ext cx="5211889" cy="599304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txBody>
          <a:bodyPr wrap="square" lIns="576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chemeClr val="bg1"/>
                </a:solidFill>
                <a:uFillTx/>
                <a:latin typeface="Frutiger LT Pro 45 Light" panose="020B0403030504020204" pitchFamily="34" charset="0"/>
              </a:rPr>
              <a:t>Realtime interface with planning and forecasting engines with capability to propose action or automatically apply mark-ups/mark-downs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C79B05-0975-C02E-64B4-CEA55609B147}"/>
              </a:ext>
            </a:extLst>
          </p:cNvPr>
          <p:cNvSpPr txBox="1"/>
          <p:nvPr/>
        </p:nvSpPr>
        <p:spPr>
          <a:xfrm>
            <a:off x="6651900" y="4268118"/>
            <a:ext cx="5211889" cy="599304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txBody>
          <a:bodyPr wrap="square" lIns="576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0" i="0" u="none" strike="noStrike" kern="1200" cap="none" spc="0" baseline="0" dirty="0">
                <a:solidFill>
                  <a:schemeClr val="bg1"/>
                </a:solidFill>
                <a:uFillTx/>
                <a:latin typeface="Frutiger LT Pro 45 Light" panose="020B0403030504020204" pitchFamily="34" charset="0"/>
              </a:rPr>
              <a:t>Multi-lingual notification to approvers, requestors and data stewards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Amplify Planning &amp; Forecasting with Gen AI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DE7B3D-1454-76AF-1E13-DDD34B78BA50}"/>
              </a:ext>
            </a:extLst>
          </p:cNvPr>
          <p:cNvSpPr/>
          <p:nvPr/>
        </p:nvSpPr>
        <p:spPr>
          <a:xfrm>
            <a:off x="465388" y="1367686"/>
            <a:ext cx="2527236" cy="4854070"/>
          </a:xfrm>
          <a:prstGeom prst="roundRect">
            <a:avLst>
              <a:gd name="adj" fmla="val 65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i="0" u="none" strike="noStrike" kern="1200" cap="none" spc="0" baseline="0" dirty="0" err="1">
                <a:solidFill>
                  <a:schemeClr val="tx2"/>
                </a:solidFill>
                <a:uFillTx/>
                <a:latin typeface="Frutiger LT Pro 45 Light" panose="020B0403030504020204" pitchFamily="34" charset="0"/>
              </a:rPr>
              <a:t>GenAI</a:t>
            </a:r>
            <a:r>
              <a:rPr lang="en-US" sz="1800" b="1" i="0" u="none" strike="noStrike" kern="1200" cap="none" spc="0" baseline="0" dirty="0">
                <a:solidFill>
                  <a:schemeClr val="tx2"/>
                </a:solidFill>
                <a:uFillTx/>
                <a:latin typeface="Frutiger LT Pro 45 Light" panose="020B0403030504020204" pitchFamily="34" charset="0"/>
              </a:rPr>
              <a:t>-driven insights </a:t>
            </a:r>
            <a:r>
              <a:rPr lang="en-US" sz="1800" b="1" dirty="0">
                <a:solidFill>
                  <a:schemeClr val="tx2"/>
                </a:solidFill>
                <a:latin typeface="Frutiger LT Pro 45 Light" panose="020B0403030504020204" pitchFamily="34" charset="0"/>
              </a:rPr>
              <a:t>to support</a:t>
            </a:r>
            <a:r>
              <a:rPr lang="en-US" sz="1800" b="1" i="0" u="none" strike="noStrike" kern="1200" cap="none" spc="0" baseline="0" dirty="0">
                <a:solidFill>
                  <a:schemeClr val="tx2"/>
                </a:solidFill>
                <a:uFillTx/>
                <a:latin typeface="Frutiger LT Pro 45 Light" panose="020B0403030504020204" pitchFamily="34" charset="0"/>
              </a:rPr>
              <a:t> planning &amp; forecasting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Frutiger LT Pro 45 Light" panose="020B0403030504020204" pitchFamily="34" charset="0"/>
              <a:ea typeface="STKaiti"/>
              <a:cs typeface="Calibri" panose="020F0502020204030204" pitchFamily="34" charset="0"/>
            </a:endParaRPr>
          </a:p>
          <a:p>
            <a:pPr algn="ctr"/>
            <a:endParaRPr lang="en-US" b="1" dirty="0">
              <a:latin typeface="Frutiger LT Pro 45 Light" panose="020B0403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C6FDDB-A487-D47F-DE8F-727A053F7C90}"/>
              </a:ext>
            </a:extLst>
          </p:cNvPr>
          <p:cNvSpPr/>
          <p:nvPr/>
        </p:nvSpPr>
        <p:spPr>
          <a:xfrm>
            <a:off x="3554214" y="1367686"/>
            <a:ext cx="2527236" cy="4854070"/>
          </a:xfrm>
          <a:prstGeom prst="roundRect">
            <a:avLst>
              <a:gd name="adj" fmla="val 539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Frutiger LT Pro 45 Light" panose="020B0403030504020204" pitchFamily="34" charset="0"/>
              </a:rPr>
              <a:t>Planning Engine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64F7F5-299E-1A45-0397-C6F158C3C98F}"/>
              </a:ext>
            </a:extLst>
          </p:cNvPr>
          <p:cNvSpPr/>
          <p:nvPr/>
        </p:nvSpPr>
        <p:spPr>
          <a:xfrm>
            <a:off x="3794137" y="2418312"/>
            <a:ext cx="2047391" cy="720000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Quality market insights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097FAB-33F5-02CA-ECE9-D0DA4C8BC1D6}"/>
              </a:ext>
            </a:extLst>
          </p:cNvPr>
          <p:cNvSpPr/>
          <p:nvPr/>
        </p:nvSpPr>
        <p:spPr>
          <a:xfrm>
            <a:off x="3794137" y="4259118"/>
            <a:ext cx="2047391" cy="720000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Mark-ups / Mark-downs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A7D136-8E2E-DC3F-7067-D140C3590BD9}"/>
              </a:ext>
            </a:extLst>
          </p:cNvPr>
          <p:cNvSpPr/>
          <p:nvPr/>
        </p:nvSpPr>
        <p:spPr>
          <a:xfrm>
            <a:off x="3794137" y="5179522"/>
            <a:ext cx="2047391" cy="720000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Value adjustments</a:t>
            </a:r>
            <a:endParaRPr lang="en-IN" sz="1600" b="1" dirty="0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EF3951-5151-7154-F855-16207140102F}"/>
              </a:ext>
            </a:extLst>
          </p:cNvPr>
          <p:cNvSpPr/>
          <p:nvPr/>
        </p:nvSpPr>
        <p:spPr>
          <a:xfrm>
            <a:off x="704806" y="2418312"/>
            <a:ext cx="2048400" cy="720000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Market Indicators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A1EF159-CE50-446C-F321-D4395AAF6C25}"/>
              </a:ext>
            </a:extLst>
          </p:cNvPr>
          <p:cNvSpPr/>
          <p:nvPr/>
        </p:nvSpPr>
        <p:spPr>
          <a:xfrm>
            <a:off x="704806" y="3338715"/>
            <a:ext cx="2048400" cy="720000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Proposed actions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51CAF8-3DCE-5B7F-D847-E372B9EC747A}"/>
              </a:ext>
            </a:extLst>
          </p:cNvPr>
          <p:cNvSpPr/>
          <p:nvPr/>
        </p:nvSpPr>
        <p:spPr>
          <a:xfrm>
            <a:off x="704806" y="4259118"/>
            <a:ext cx="2048400" cy="720000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Ask Me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D660F7-F2DC-6203-ABE4-F6320E50DBAB}"/>
              </a:ext>
            </a:extLst>
          </p:cNvPr>
          <p:cNvSpPr/>
          <p:nvPr/>
        </p:nvSpPr>
        <p:spPr>
          <a:xfrm>
            <a:off x="704806" y="5179522"/>
            <a:ext cx="2048400" cy="720000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Apply external factors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EF1BE65-B5C0-4F25-2CB1-5B2B79101FCC}"/>
              </a:ext>
            </a:extLst>
          </p:cNvPr>
          <p:cNvSpPr/>
          <p:nvPr/>
        </p:nvSpPr>
        <p:spPr>
          <a:xfrm>
            <a:off x="2753206" y="3489495"/>
            <a:ext cx="722566" cy="386546"/>
          </a:xfrm>
          <a:prstGeom prst="rightArrow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utiger LT Pro 45 Light" panose="020B04030305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D2DF63-66C5-A4A1-F635-314358D16778}"/>
              </a:ext>
            </a:extLst>
          </p:cNvPr>
          <p:cNvSpPr/>
          <p:nvPr/>
        </p:nvSpPr>
        <p:spPr>
          <a:xfrm>
            <a:off x="3794137" y="3338715"/>
            <a:ext cx="2047391" cy="720000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Relevant recommendations</a:t>
            </a:r>
            <a:endParaRPr lang="en-IN" sz="1600" b="1" dirty="0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50C7B4-9100-6047-1455-F2E6B2FEE474}"/>
              </a:ext>
            </a:extLst>
          </p:cNvPr>
          <p:cNvSpPr/>
          <p:nvPr/>
        </p:nvSpPr>
        <p:spPr>
          <a:xfrm>
            <a:off x="6754206" y="1587438"/>
            <a:ext cx="435600" cy="434914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CD1B81E5-729D-046E-E951-210D3D00387F}"/>
              </a:ext>
            </a:extLst>
          </p:cNvPr>
          <p:cNvSpPr>
            <a:spLocks/>
          </p:cNvSpPr>
          <p:nvPr/>
        </p:nvSpPr>
        <p:spPr bwMode="auto">
          <a:xfrm>
            <a:off x="9673638" y="502020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3DD7FDDC-74A7-0AEE-F288-59A8D1567D88}"/>
              </a:ext>
            </a:extLst>
          </p:cNvPr>
          <p:cNvSpPr>
            <a:spLocks/>
          </p:cNvSpPr>
          <p:nvPr/>
        </p:nvSpPr>
        <p:spPr bwMode="auto">
          <a:xfrm flipV="1">
            <a:off x="8764630" y="5532518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B86293E2-7604-B1B7-DA8D-D26B267E2CB0}"/>
              </a:ext>
            </a:extLst>
          </p:cNvPr>
          <p:cNvSpPr>
            <a:spLocks/>
          </p:cNvSpPr>
          <p:nvPr/>
        </p:nvSpPr>
        <p:spPr bwMode="auto">
          <a:xfrm>
            <a:off x="7856213" y="502020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48" name="Freeform 80">
            <a:extLst>
              <a:ext uri="{FF2B5EF4-FFF2-40B4-BE49-F238E27FC236}">
                <a16:creationId xmlns:a16="http://schemas.microsoft.com/office/drawing/2014/main" id="{20D632A3-B65C-3F0E-8CC7-100022B1C15B}"/>
              </a:ext>
            </a:extLst>
          </p:cNvPr>
          <p:cNvSpPr>
            <a:spLocks/>
          </p:cNvSpPr>
          <p:nvPr/>
        </p:nvSpPr>
        <p:spPr bwMode="auto">
          <a:xfrm>
            <a:off x="6948330" y="502020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38C510CE-1057-B9AE-F468-EB4D6BC16CD4}"/>
              </a:ext>
            </a:extLst>
          </p:cNvPr>
          <p:cNvSpPr>
            <a:spLocks/>
          </p:cNvSpPr>
          <p:nvPr/>
        </p:nvSpPr>
        <p:spPr bwMode="auto">
          <a:xfrm flipV="1">
            <a:off x="6948330" y="5532518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BE57F6FF-4EC9-E412-8820-62C99D233705}"/>
              </a:ext>
            </a:extLst>
          </p:cNvPr>
          <p:cNvSpPr>
            <a:spLocks/>
          </p:cNvSpPr>
          <p:nvPr/>
        </p:nvSpPr>
        <p:spPr bwMode="auto">
          <a:xfrm flipV="1">
            <a:off x="7856213" y="5532518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B2FCD7C4-5C99-F02B-264D-65210084F94E}"/>
              </a:ext>
            </a:extLst>
          </p:cNvPr>
          <p:cNvSpPr>
            <a:spLocks/>
          </p:cNvSpPr>
          <p:nvPr/>
        </p:nvSpPr>
        <p:spPr bwMode="auto">
          <a:xfrm>
            <a:off x="8764630" y="502020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AD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2" name="Freeform 7">
            <a:extLst>
              <a:ext uri="{FF2B5EF4-FFF2-40B4-BE49-F238E27FC236}">
                <a16:creationId xmlns:a16="http://schemas.microsoft.com/office/drawing/2014/main" id="{F12125B2-A019-F247-061C-A33E43F4054B}"/>
              </a:ext>
            </a:extLst>
          </p:cNvPr>
          <p:cNvSpPr>
            <a:spLocks/>
          </p:cNvSpPr>
          <p:nvPr/>
        </p:nvSpPr>
        <p:spPr bwMode="auto">
          <a:xfrm flipV="1">
            <a:off x="9673638" y="5532518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3C30A8-7040-0697-8482-672BE8BFED9F}"/>
              </a:ext>
            </a:extLst>
          </p:cNvPr>
          <p:cNvSpPr txBox="1"/>
          <p:nvPr/>
        </p:nvSpPr>
        <p:spPr>
          <a:xfrm>
            <a:off x="7033314" y="5341642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Frutiger LT Pro 45 Light" panose="020B040303050402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Summarization</a:t>
            </a:r>
          </a:p>
          <a:p>
            <a:pPr algn="ctr" defTabSz="914356"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A82A17B8-696E-0B06-CFB2-CC81FE8E75E4}"/>
              </a:ext>
            </a:extLst>
          </p:cNvPr>
          <p:cNvSpPr>
            <a:spLocks/>
          </p:cNvSpPr>
          <p:nvPr/>
        </p:nvSpPr>
        <p:spPr bwMode="auto">
          <a:xfrm>
            <a:off x="10574333" y="5020202"/>
            <a:ext cx="1046908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81FCDFA9-B652-F483-3147-03135401448E}"/>
              </a:ext>
            </a:extLst>
          </p:cNvPr>
          <p:cNvSpPr>
            <a:spLocks/>
          </p:cNvSpPr>
          <p:nvPr/>
        </p:nvSpPr>
        <p:spPr bwMode="auto">
          <a:xfrm flipV="1">
            <a:off x="10575374" y="5533133"/>
            <a:ext cx="1046908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C69E2E-73DE-C56C-23C3-7EF975220F33}"/>
              </a:ext>
            </a:extLst>
          </p:cNvPr>
          <p:cNvSpPr txBox="1"/>
          <p:nvPr/>
        </p:nvSpPr>
        <p:spPr>
          <a:xfrm>
            <a:off x="7938456" y="5333927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Frutiger LT Pro 45 Light" panose="020B040303050402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Propose action</a:t>
            </a:r>
          </a:p>
          <a:p>
            <a:pPr algn="ctr" defTabSz="914356"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F4C112-D366-A603-9537-92BCD762424B}"/>
              </a:ext>
            </a:extLst>
          </p:cNvPr>
          <p:cNvSpPr txBox="1"/>
          <p:nvPr/>
        </p:nvSpPr>
        <p:spPr>
          <a:xfrm>
            <a:off x="8888927" y="5333927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Frutiger LT Pro 45 Light" panose="020B040303050402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Open query</a:t>
            </a:r>
          </a:p>
          <a:p>
            <a:pPr algn="ctr" defTabSz="914356"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B0CD76-8613-490B-991B-CF3E6CCA8584}"/>
              </a:ext>
            </a:extLst>
          </p:cNvPr>
          <p:cNvSpPr txBox="1"/>
          <p:nvPr/>
        </p:nvSpPr>
        <p:spPr>
          <a:xfrm>
            <a:off x="10694351" y="5330293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Frutiger LT Pro 45 Light" panose="020B040303050402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Translation</a:t>
            </a:r>
          </a:p>
          <a:p>
            <a:pPr algn="ctr" defTabSz="914356"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98ABAD-8481-0A2B-7EDF-4A207759FAC4}"/>
              </a:ext>
            </a:extLst>
          </p:cNvPr>
          <p:cNvSpPr txBox="1"/>
          <p:nvPr/>
        </p:nvSpPr>
        <p:spPr>
          <a:xfrm>
            <a:off x="9748071" y="5315347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Frutiger LT Pro 45 Light" panose="020B040303050402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Automatic execution</a:t>
            </a:r>
          </a:p>
          <a:p>
            <a:pPr algn="ctr" defTabSz="914356">
              <a:defRPr/>
            </a:pPr>
            <a:endParaRPr lang="en-US" sz="900" b="1" dirty="0">
              <a:solidFill>
                <a:schemeClr val="bg1"/>
              </a:solidFill>
              <a:latin typeface="Frutiger LT Pro 45 Light" panose="020B0403030504020204" pitchFamily="34" charset="0"/>
              <a:ea typeface="STKaiti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B657152-7DE4-ADB0-4CEC-D172C66E7550}"/>
              </a:ext>
            </a:extLst>
          </p:cNvPr>
          <p:cNvSpPr/>
          <p:nvPr/>
        </p:nvSpPr>
        <p:spPr>
          <a:xfrm>
            <a:off x="6754206" y="2279074"/>
            <a:ext cx="435600" cy="434914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B4C29C-4A69-1E4A-18A7-B5C6B4F413ED}"/>
              </a:ext>
            </a:extLst>
          </p:cNvPr>
          <p:cNvSpPr/>
          <p:nvPr/>
        </p:nvSpPr>
        <p:spPr>
          <a:xfrm>
            <a:off x="6754206" y="2961547"/>
            <a:ext cx="435600" cy="434914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AF77C84-5F12-EACD-3524-7F5EEFA47081}"/>
              </a:ext>
            </a:extLst>
          </p:cNvPr>
          <p:cNvSpPr/>
          <p:nvPr/>
        </p:nvSpPr>
        <p:spPr>
          <a:xfrm>
            <a:off x="6754206" y="3642584"/>
            <a:ext cx="435600" cy="434914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E828533-41F3-F9A9-0C3C-0A389181033C}"/>
              </a:ext>
            </a:extLst>
          </p:cNvPr>
          <p:cNvSpPr/>
          <p:nvPr/>
        </p:nvSpPr>
        <p:spPr>
          <a:xfrm>
            <a:off x="6754206" y="4350312"/>
            <a:ext cx="435600" cy="434914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  <a:latin typeface="Frutiger LT Pro 45 Light" panose="020B0403030504020204" pitchFamily="34" charset="0"/>
            </a:endParaRPr>
          </a:p>
        </p:txBody>
      </p:sp>
      <p:pic>
        <p:nvPicPr>
          <p:cNvPr id="71" name="Picture 6" descr="Maintenance - Free Tools and utensils icons">
            <a:extLst>
              <a:ext uri="{FF2B5EF4-FFF2-40B4-BE49-F238E27FC236}">
                <a16:creationId xmlns:a16="http://schemas.microsoft.com/office/drawing/2014/main" id="{88B96444-30BC-E169-264C-6AA35224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39" y="3018547"/>
            <a:ext cx="301317" cy="3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Group - Free people icons">
            <a:extLst>
              <a:ext uri="{FF2B5EF4-FFF2-40B4-BE49-F238E27FC236}">
                <a16:creationId xmlns:a16="http://schemas.microsoft.com/office/drawing/2014/main" id="{12BA331A-7DFA-9344-4B2F-F9FAC8C6D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5" y="4404800"/>
            <a:ext cx="271560" cy="3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Performance - Free business icons">
            <a:extLst>
              <a:ext uri="{FF2B5EF4-FFF2-40B4-BE49-F238E27FC236}">
                <a16:creationId xmlns:a16="http://schemas.microsoft.com/office/drawing/2014/main" id="{0E4BA077-D87F-4FCD-C547-0D7F4A99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93" y="3717899"/>
            <a:ext cx="268823" cy="2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Data collection - Free computer icons">
            <a:extLst>
              <a:ext uri="{FF2B5EF4-FFF2-40B4-BE49-F238E27FC236}">
                <a16:creationId xmlns:a16="http://schemas.microsoft.com/office/drawing/2014/main" id="{DC89D080-D5D8-DCA5-2697-8DD65380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567" y="1686522"/>
            <a:ext cx="246873" cy="2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Graphic 75" descr="Document with solid fill">
            <a:extLst>
              <a:ext uri="{FF2B5EF4-FFF2-40B4-BE49-F238E27FC236}">
                <a16:creationId xmlns:a16="http://schemas.microsoft.com/office/drawing/2014/main" id="{2B3499EE-4C05-B6BA-A5E7-7BAD44702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6345" y="2367180"/>
            <a:ext cx="255632" cy="2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Solution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E360C-1F71-08BF-9462-D207D3F7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8" y="1182768"/>
            <a:ext cx="7147405" cy="345389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95C492-8897-9F2F-61B7-CDDA46638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495" y="3594092"/>
            <a:ext cx="6151197" cy="264686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2289C-778A-85BA-DBB7-6C1174E5D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722" y="4803846"/>
            <a:ext cx="4095471" cy="145475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4445E-C0DB-5B94-C9DD-32E5A5D6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393" y="753300"/>
            <a:ext cx="2281113" cy="26757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850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4A7B6B-A854-F4DE-4617-4C14A7A9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8" r="28025"/>
          <a:stretch/>
        </p:blipFill>
        <p:spPr>
          <a:xfrm>
            <a:off x="4551707" y="-79941"/>
            <a:ext cx="7659463" cy="645013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29897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842666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80000" defTabSz="914400">
              <a:lnSpc>
                <a:spcPts val="14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Highly manual and time-consuming process</a:t>
            </a:r>
          </a:p>
          <a:p>
            <a:pPr marL="180000" indent="-180000" defTabSz="914400">
              <a:lnSpc>
                <a:spcPts val="14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Lack of Transparency</a:t>
            </a:r>
          </a:p>
          <a:p>
            <a:pPr marL="180000" indent="-180000" defTabSz="914400">
              <a:lnSpc>
                <a:spcPts val="14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Non- reliable external data sources</a:t>
            </a:r>
          </a:p>
          <a:p>
            <a:pPr marL="180000" indent="-180000" defTabSz="914400">
              <a:lnSpc>
                <a:spcPts val="14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Discrete standards for determining predicted values</a:t>
            </a:r>
          </a:p>
          <a:p>
            <a:pPr marL="180000" indent="-180000" defTabSz="914400">
              <a:lnSpc>
                <a:spcPts val="1400"/>
              </a:lnSpc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No supplementary documents to verify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2826518"/>
            <a:ext cx="3156001" cy="6247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Frutiger LT Pro 45 Light" panose="020B0403030504020204" pitchFamily="34" charset="0"/>
              </a:rPr>
              <a:t>30% Improvement in forecasting 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3477568"/>
            <a:ext cx="3156001" cy="6247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Reliable and standardized data sources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100159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190859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4750260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80000" defTabSz="914400" rtl="0" eaLnBrk="1" fontAlgn="auto" latinLnBrk="0" hangingPunct="1">
              <a:lnSpc>
                <a:spcPts val="14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Extract most accurate and relevant external market information</a:t>
            </a:r>
          </a:p>
          <a:p>
            <a:pPr marL="180000" marR="0" lvl="0" indent="-180000" defTabSz="914400" rtl="0" eaLnBrk="1" fontAlgn="auto" latinLnBrk="0" hangingPunct="1">
              <a:lnSpc>
                <a:spcPts val="14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Provide structured inputs to planning engine with supplementary documentation</a:t>
            </a:r>
          </a:p>
          <a:p>
            <a:pPr marL="180000" marR="0" lvl="0" indent="-180000" defTabSz="914400" rtl="0" eaLnBrk="1" fontAlgn="auto" latinLnBrk="0" hangingPunct="1">
              <a:lnSpc>
                <a:spcPts val="14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Realtime interface with planning and forecasting engines with capability to propose action or automatically apply mark-ups/mark-downs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823242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Amplify Planning &amp; Forecasting with Gen AI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190859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29089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14722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213669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1995483"/>
            <a:ext cx="296573" cy="3150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35E3F-05B1-DD91-B78D-2699DA2BAD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2695520"/>
            <a:ext cx="296573" cy="3150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9D272-A21F-BA97-073C-3BA9DEF592FC}"/>
              </a:ext>
            </a:extLst>
          </p:cNvPr>
          <p:cNvSpPr txBox="1"/>
          <p:nvPr/>
        </p:nvSpPr>
        <p:spPr>
          <a:xfrm>
            <a:off x="3946928" y="4177605"/>
            <a:ext cx="3156001" cy="6247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Automatic and optimized forecasting factor inputs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DD8B4-C26E-2C6F-2070-491F14B667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3395557"/>
            <a:ext cx="296573" cy="3150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1611D-965B-D743-D110-C1711684D35F}"/>
              </a:ext>
            </a:extLst>
          </p:cNvPr>
          <p:cNvSpPr txBox="1"/>
          <p:nvPr/>
        </p:nvSpPr>
        <p:spPr>
          <a:xfrm>
            <a:off x="3946928" y="4877642"/>
            <a:ext cx="3156001" cy="6247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Uniformed and transparent criteria to determine forecasting factors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FCD10-8C09-D924-6C91-D128639250F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4095594"/>
            <a:ext cx="296573" cy="3150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0FBEB0-0D98-EFB8-7228-7A6B2BDEC8CE}"/>
              </a:ext>
            </a:extLst>
          </p:cNvPr>
          <p:cNvSpPr txBox="1"/>
          <p:nvPr/>
        </p:nvSpPr>
        <p:spPr>
          <a:xfrm>
            <a:off x="3946928" y="5642998"/>
            <a:ext cx="3156001" cy="6247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Early determination of risks</a:t>
            </a:r>
          </a:p>
        </p:txBody>
      </p:sp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51665B3-E072-8AFF-D55A-91FE6C22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11" y="-1"/>
            <a:ext cx="5339114" cy="637019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6FA40AA-3954-0F73-AFF8-CA0A00CA9E5D}"/>
              </a:ext>
            </a:extLst>
          </p:cNvPr>
          <p:cNvSpPr txBox="1">
            <a:spLocks/>
          </p:cNvSpPr>
          <p:nvPr/>
        </p:nvSpPr>
        <p:spPr>
          <a:xfrm>
            <a:off x="6475" y="132126"/>
            <a:ext cx="11201399" cy="434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>
                <a:latin typeface="Frutiger LT Pro 45 Light" panose="020B040303050402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Amplify Planning &amp; Forecasting with Gen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40179" y="651884"/>
            <a:ext cx="113112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Key challenges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259438" y="2169431"/>
            <a:ext cx="31948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Highly manual and time-consuming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Lack of Transparency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Non-</a:t>
            </a:r>
            <a:r>
              <a:rPr lang="en-US" sz="12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 reliable external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Discrete standards for determining predicted values</a:t>
            </a:r>
            <a:endParaRPr lang="en-US" sz="12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No supplementary documents to verify</a:t>
            </a:r>
            <a:endParaRPr lang="en-US" sz="12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63889" y="2274304"/>
            <a:ext cx="281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11640" y="2333089"/>
            <a:ext cx="319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latin typeface="Calibri"/>
              </a:rPr>
              <a:t>30% Improvement in forecasting accuracy</a:t>
            </a:r>
            <a:endParaRPr lang="en-US" sz="16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87831-85B3-BDBC-183D-FD61CEAFEAAA}"/>
              </a:ext>
            </a:extLst>
          </p:cNvPr>
          <p:cNvCxnSpPr>
            <a:cxnSpLocks/>
          </p:cNvCxnSpPr>
          <p:nvPr/>
        </p:nvCxnSpPr>
        <p:spPr>
          <a:xfrm>
            <a:off x="4047264" y="2967165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B3778-EC15-C4A4-A87A-4782AB839D84}"/>
              </a:ext>
            </a:extLst>
          </p:cNvPr>
          <p:cNvSpPr/>
          <p:nvPr/>
        </p:nvSpPr>
        <p:spPr>
          <a:xfrm>
            <a:off x="4283757" y="1674879"/>
            <a:ext cx="1983879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586539" y="3488241"/>
            <a:ext cx="2283730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586539" y="1673325"/>
            <a:ext cx="2258642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CHALLENGES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259438" y="4015363"/>
            <a:ext cx="3194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</a:rPr>
              <a:t>Extract most accurate and relevant external market information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Provide structured inputs to planning engine with supplementary documentation</a:t>
            </a:r>
          </a:p>
          <a:p>
            <a:pPr marL="171450" indent="-17145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Realtime interface with planning and forecasting engines with capability to propose action or automatically apply mark-ups/mark-downs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64C3CC-0D09-635B-963A-B17B1479A2C2}"/>
              </a:ext>
            </a:extLst>
          </p:cNvPr>
          <p:cNvCxnSpPr>
            <a:cxnSpLocks/>
          </p:cNvCxnSpPr>
          <p:nvPr/>
        </p:nvCxnSpPr>
        <p:spPr>
          <a:xfrm>
            <a:off x="3963889" y="3667851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D4E145-3148-6C97-1EB7-DDD4CF9CABBA}"/>
              </a:ext>
            </a:extLst>
          </p:cNvPr>
          <p:cNvSpPr txBox="1"/>
          <p:nvPr/>
        </p:nvSpPr>
        <p:spPr>
          <a:xfrm>
            <a:off x="3767182" y="3744106"/>
            <a:ext cx="319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Automatic and optimized forecasting factor </a:t>
            </a:r>
            <a:r>
              <a:rPr lang="en-US" sz="1600" dirty="0">
                <a:solidFill>
                  <a:schemeClr val="tx1"/>
                </a:solidFill>
                <a:latin typeface="Calibri"/>
              </a:rPr>
              <a:t>inputs</a:t>
            </a:r>
            <a:endParaRPr lang="en-US" sz="16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169F1-ADBD-1DF7-B175-C2FC8DFE7A24}"/>
              </a:ext>
            </a:extLst>
          </p:cNvPr>
          <p:cNvCxnSpPr>
            <a:cxnSpLocks/>
          </p:cNvCxnSpPr>
          <p:nvPr/>
        </p:nvCxnSpPr>
        <p:spPr>
          <a:xfrm>
            <a:off x="3988336" y="4408408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85C095-E958-B822-3DDA-3EEDB4D0062D}"/>
              </a:ext>
            </a:extLst>
          </p:cNvPr>
          <p:cNvSpPr txBox="1"/>
          <p:nvPr/>
        </p:nvSpPr>
        <p:spPr>
          <a:xfrm>
            <a:off x="3767607" y="4492417"/>
            <a:ext cx="319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Uniformed and transparent criteria to determine forecasting factors</a:t>
            </a:r>
            <a:endParaRPr lang="en-DE" sz="16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145F1-E619-EAA1-8705-DE3847F51B44}"/>
              </a:ext>
            </a:extLst>
          </p:cNvPr>
          <p:cNvSpPr txBox="1"/>
          <p:nvPr/>
        </p:nvSpPr>
        <p:spPr>
          <a:xfrm>
            <a:off x="3920007" y="3167860"/>
            <a:ext cx="319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Reliable and standardized data sources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D15905-425B-2249-C4F2-2B03DB25E03E}"/>
              </a:ext>
            </a:extLst>
          </p:cNvPr>
          <p:cNvCxnSpPr>
            <a:cxnSpLocks/>
          </p:cNvCxnSpPr>
          <p:nvPr/>
        </p:nvCxnSpPr>
        <p:spPr>
          <a:xfrm>
            <a:off x="3996702" y="5144370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006EF9-7001-C715-A098-CB497DFA1A0B}"/>
              </a:ext>
            </a:extLst>
          </p:cNvPr>
          <p:cNvSpPr txBox="1"/>
          <p:nvPr/>
        </p:nvSpPr>
        <p:spPr>
          <a:xfrm>
            <a:off x="3810498" y="5190173"/>
            <a:ext cx="319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rPr>
              <a:t>Early determination of risks</a:t>
            </a:r>
            <a:endParaRPr lang="en-DE" sz="1600" b="0" i="0" u="none" strike="noStrike" kern="1200" cap="none" spc="0" baseline="0" dirty="0">
              <a:solidFill>
                <a:schemeClr val="tx1"/>
              </a:solidFill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057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B636EE3-0952-AC55-44FF-F54804CA7D7F}"/>
              </a:ext>
            </a:extLst>
          </p:cNvPr>
          <p:cNvSpPr/>
          <p:nvPr/>
        </p:nvSpPr>
        <p:spPr>
          <a:xfrm>
            <a:off x="339026" y="1502790"/>
            <a:ext cx="2779960" cy="456268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0" i="0" u="none" strike="noStrike" kern="1200" cap="none" spc="0" baseline="0" dirty="0" err="1">
                <a:solidFill>
                  <a:schemeClr val="tx2"/>
                </a:solidFill>
                <a:uFillTx/>
                <a:latin typeface="Calibri"/>
              </a:rPr>
              <a:t>GenAI</a:t>
            </a:r>
            <a:r>
              <a:rPr lang="en-US" sz="1800" b="0" i="0" u="none" strike="noStrike" kern="1200" cap="none" spc="0" baseline="0" dirty="0">
                <a:solidFill>
                  <a:schemeClr val="tx2"/>
                </a:solidFill>
                <a:uFillTx/>
                <a:latin typeface="Calibri"/>
              </a:rPr>
              <a:t>-driven insights </a:t>
            </a:r>
            <a:r>
              <a:rPr lang="en-US" sz="1800" dirty="0">
                <a:solidFill>
                  <a:schemeClr val="tx2"/>
                </a:solidFill>
                <a:latin typeface="Calibri"/>
              </a:rPr>
              <a:t>to support</a:t>
            </a:r>
            <a:r>
              <a:rPr lang="en-US" sz="1800" b="0" i="0" u="none" strike="noStrike" kern="1200" cap="none" spc="0" baseline="0" dirty="0">
                <a:solidFill>
                  <a:schemeClr val="tx2"/>
                </a:solidFill>
                <a:uFillTx/>
                <a:latin typeface="Calibri"/>
              </a:rPr>
              <a:t> planning &amp; forecasting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STKaiti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964850-BAA4-9275-34F7-4599AD9304B8}"/>
              </a:ext>
            </a:extLst>
          </p:cNvPr>
          <p:cNvSpPr/>
          <p:nvPr/>
        </p:nvSpPr>
        <p:spPr>
          <a:xfrm>
            <a:off x="3427852" y="1502790"/>
            <a:ext cx="2779960" cy="45842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Planning Engine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947541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Calibri" panose="020F0502020204030204" pitchFamily="34" charset="0"/>
              </a:rPr>
              <a:t>Amplify Planning &amp; Forecasting with Gen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D859-89FF-3D6B-BCFC-2BD363F8E45B}"/>
              </a:ext>
            </a:extLst>
          </p:cNvPr>
          <p:cNvSpPr/>
          <p:nvPr/>
        </p:nvSpPr>
        <p:spPr>
          <a:xfrm>
            <a:off x="3833079" y="2447064"/>
            <a:ext cx="2074470" cy="575054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Quality market insights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D847A8-3CD1-3725-FD28-770637B40289}"/>
              </a:ext>
            </a:extLst>
          </p:cNvPr>
          <p:cNvSpPr/>
          <p:nvPr/>
        </p:nvSpPr>
        <p:spPr>
          <a:xfrm>
            <a:off x="3833079" y="4058139"/>
            <a:ext cx="2074470" cy="575055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Mark-ups / Mark-downs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EC2003-F83C-2691-DD4B-800441DBCFA8}"/>
              </a:ext>
            </a:extLst>
          </p:cNvPr>
          <p:cNvSpPr/>
          <p:nvPr/>
        </p:nvSpPr>
        <p:spPr>
          <a:xfrm>
            <a:off x="3833079" y="4868329"/>
            <a:ext cx="2074470" cy="575055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Value adjustments</a:t>
            </a:r>
            <a:endParaRPr lang="en-IN" b="1" dirty="0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D51CCAA-24D1-6276-E070-EA9EA362B2DF}"/>
              </a:ext>
            </a:extLst>
          </p:cNvPr>
          <p:cNvSpPr/>
          <p:nvPr/>
        </p:nvSpPr>
        <p:spPr>
          <a:xfrm>
            <a:off x="620778" y="2727336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Market Indicators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7C68DB-9074-BCFD-5C2A-BE4899E096E2}"/>
              </a:ext>
            </a:extLst>
          </p:cNvPr>
          <p:cNvSpPr/>
          <p:nvPr/>
        </p:nvSpPr>
        <p:spPr>
          <a:xfrm>
            <a:off x="620778" y="3499855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Proposed actions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22A4CB-E45E-ACB3-019A-C297939FACBF}"/>
              </a:ext>
            </a:extLst>
          </p:cNvPr>
          <p:cNvSpPr/>
          <p:nvPr/>
        </p:nvSpPr>
        <p:spPr>
          <a:xfrm>
            <a:off x="620778" y="4272374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Ask 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CE03E0-C1E9-CB1C-1190-AD3711833BD0}"/>
              </a:ext>
            </a:extLst>
          </p:cNvPr>
          <p:cNvSpPr/>
          <p:nvPr/>
        </p:nvSpPr>
        <p:spPr>
          <a:xfrm>
            <a:off x="612094" y="5067683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Apply external factors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40C11F-EABE-58B3-894E-762A590744EE}"/>
              </a:ext>
            </a:extLst>
          </p:cNvPr>
          <p:cNvSpPr/>
          <p:nvPr/>
        </p:nvSpPr>
        <p:spPr>
          <a:xfrm>
            <a:off x="2775366" y="3702479"/>
            <a:ext cx="625372" cy="2875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807E68-27D3-0DD3-AA8F-845600C454F9}"/>
              </a:ext>
            </a:extLst>
          </p:cNvPr>
          <p:cNvSpPr/>
          <p:nvPr/>
        </p:nvSpPr>
        <p:spPr>
          <a:xfrm>
            <a:off x="3805280" y="3248187"/>
            <a:ext cx="2074470" cy="575055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sz="17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Relevant recommendations</a:t>
            </a:r>
            <a:endParaRPr lang="en-IN" sz="1700" b="1" dirty="0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F4AFBBAA-1749-82B1-BAC9-46D225C517F3}"/>
              </a:ext>
            </a:extLst>
          </p:cNvPr>
          <p:cNvSpPr txBox="1">
            <a:spLocks/>
          </p:cNvSpPr>
          <p:nvPr/>
        </p:nvSpPr>
        <p:spPr bwMode="gray">
          <a:xfrm>
            <a:off x="6437560" y="1153339"/>
            <a:ext cx="5640569" cy="5068417"/>
          </a:xfrm>
          <a:prstGeom prst="roundRect">
            <a:avLst>
              <a:gd name="adj" fmla="val 7752"/>
            </a:avLst>
          </a:prstGeom>
          <a:solidFill>
            <a:schemeClr val="tx2"/>
          </a:solidFill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288000" rIns="72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33" b="0" i="0" baseline="0">
                <a:solidFill>
                  <a:srgbClr val="2C2D8B"/>
                </a:solidFill>
                <a:latin typeface="Calibri Light"/>
                <a:ea typeface="+mj-ea"/>
                <a:cs typeface="Calibri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 dirty="0">
              <a:solidFill>
                <a:schemeClr val="bg1"/>
              </a:solidFill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D063486C-A611-EF92-63BE-4639BB1292FB}"/>
              </a:ext>
            </a:extLst>
          </p:cNvPr>
          <p:cNvSpPr/>
          <p:nvPr/>
        </p:nvSpPr>
        <p:spPr>
          <a:xfrm rot="10800000">
            <a:off x="7425584" y="3304453"/>
            <a:ext cx="810554" cy="23605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GB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AEF2F-E116-57C9-9A1D-5C74C3224FB4}"/>
              </a:ext>
            </a:extLst>
          </p:cNvPr>
          <p:cNvSpPr txBox="1"/>
          <p:nvPr/>
        </p:nvSpPr>
        <p:spPr>
          <a:xfrm>
            <a:off x="6651900" y="3691334"/>
            <a:ext cx="5211889" cy="517246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lIns="684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Defined planning engine learning models based on past prediction vs actual data for continuous improvement in prediction accuracy.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9A5037-8B82-43B8-F024-DD2A45817014}"/>
              </a:ext>
            </a:extLst>
          </p:cNvPr>
          <p:cNvSpPr txBox="1"/>
          <p:nvPr/>
        </p:nvSpPr>
        <p:spPr>
          <a:xfrm>
            <a:off x="6651900" y="1705915"/>
            <a:ext cx="5211889" cy="517246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lIns="684000" rIns="216000" rtlCol="0" anchor="ctr">
            <a:no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</a:rPr>
              <a:t>Extract most accurate and relevant external market economic condition, customer trends, world affairs in form of planning factors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48DCE6-6443-66FB-CB66-E88E98B88263}"/>
              </a:ext>
            </a:extLst>
          </p:cNvPr>
          <p:cNvSpPr txBox="1"/>
          <p:nvPr/>
        </p:nvSpPr>
        <p:spPr>
          <a:xfrm>
            <a:off x="6651900" y="2366190"/>
            <a:ext cx="5211889" cy="517246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lIns="684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Provide structured inputs to determine upcoming trends and risks which can influence the forecasts with supplementary documentation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665D89-D261-6499-B48D-9CE0EAC9C2BC}"/>
              </a:ext>
            </a:extLst>
          </p:cNvPr>
          <p:cNvSpPr txBox="1"/>
          <p:nvPr/>
        </p:nvSpPr>
        <p:spPr>
          <a:xfrm>
            <a:off x="6651900" y="3026465"/>
            <a:ext cx="5211889" cy="517246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lIns="684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Realtime interface with planning and forecasting engines with capability to propose action or automatically apply mark-ups/mark-downs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C0B2E-A273-84E3-4E20-D32FA1994256}"/>
              </a:ext>
            </a:extLst>
          </p:cNvPr>
          <p:cNvSpPr/>
          <p:nvPr/>
        </p:nvSpPr>
        <p:spPr>
          <a:xfrm>
            <a:off x="6716464" y="1766850"/>
            <a:ext cx="348645" cy="3953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5A64C54-6FCA-29B3-8A4E-A6FE6D369559}"/>
              </a:ext>
            </a:extLst>
          </p:cNvPr>
          <p:cNvSpPr/>
          <p:nvPr/>
        </p:nvSpPr>
        <p:spPr>
          <a:xfrm>
            <a:off x="6716464" y="2427127"/>
            <a:ext cx="348645" cy="395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3C7951D-6D89-0B8A-E39D-2917FE4F33C4}"/>
              </a:ext>
            </a:extLst>
          </p:cNvPr>
          <p:cNvSpPr/>
          <p:nvPr/>
        </p:nvSpPr>
        <p:spPr>
          <a:xfrm>
            <a:off x="6716464" y="3087400"/>
            <a:ext cx="348645" cy="395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512B928-F10C-162A-F2DD-0B288E8213DA}"/>
              </a:ext>
            </a:extLst>
          </p:cNvPr>
          <p:cNvSpPr/>
          <p:nvPr/>
        </p:nvSpPr>
        <p:spPr>
          <a:xfrm>
            <a:off x="6716464" y="3752271"/>
            <a:ext cx="348645" cy="395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72" name="Picture 2" descr="Data collection - Free computer icons">
            <a:extLst>
              <a:ext uri="{FF2B5EF4-FFF2-40B4-BE49-F238E27FC236}">
                <a16:creationId xmlns:a16="http://schemas.microsoft.com/office/drawing/2014/main" id="{041B1DCC-4109-1163-6BA3-5397E3A5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796" y="1848279"/>
            <a:ext cx="246873" cy="2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Maintenance - Free Tools and utensils icons">
            <a:extLst>
              <a:ext uri="{FF2B5EF4-FFF2-40B4-BE49-F238E27FC236}">
                <a16:creationId xmlns:a16="http://schemas.microsoft.com/office/drawing/2014/main" id="{922A89BE-CEF7-98A2-DF5E-70F6FF38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32" y="3146591"/>
            <a:ext cx="271561" cy="3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Performance - Free business icons">
            <a:extLst>
              <a:ext uri="{FF2B5EF4-FFF2-40B4-BE49-F238E27FC236}">
                <a16:creationId xmlns:a16="http://schemas.microsoft.com/office/drawing/2014/main" id="{90889E76-3710-C695-2303-F53711AF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94" y="3780742"/>
            <a:ext cx="246873" cy="2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7090389-47F9-013D-477B-896B752564E1}"/>
              </a:ext>
            </a:extLst>
          </p:cNvPr>
          <p:cNvSpPr txBox="1"/>
          <p:nvPr/>
        </p:nvSpPr>
        <p:spPr>
          <a:xfrm>
            <a:off x="6651900" y="4361355"/>
            <a:ext cx="5211889" cy="517246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lIns="684000" rIns="21600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0" i="0" u="none" strike="noStrike" kern="1200" cap="none" spc="0" baseline="0" dirty="0">
                <a:uFillTx/>
                <a:latin typeface="Calibri"/>
                <a:ea typeface="+mn-ea"/>
                <a:cs typeface="+mn-cs"/>
              </a:rPr>
              <a:t>Multi-lingual notification to approvers, requestors and data stewards 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07412F6-827D-1D48-C84F-26B9D7E09FAC}"/>
              </a:ext>
            </a:extLst>
          </p:cNvPr>
          <p:cNvSpPr/>
          <p:nvPr/>
        </p:nvSpPr>
        <p:spPr>
          <a:xfrm>
            <a:off x="6748032" y="4416839"/>
            <a:ext cx="348645" cy="395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schemeClr val="tx1"/>
              </a:solidFill>
            </a:endParaRPr>
          </a:p>
        </p:txBody>
      </p:sp>
      <p:pic>
        <p:nvPicPr>
          <p:cNvPr id="80" name="Picture 10" descr="Group - Free people icons">
            <a:extLst>
              <a:ext uri="{FF2B5EF4-FFF2-40B4-BE49-F238E27FC236}">
                <a16:creationId xmlns:a16="http://schemas.microsoft.com/office/drawing/2014/main" id="{F6806F8E-A17A-66E7-DD06-DB17F021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530" y="4449937"/>
            <a:ext cx="246873" cy="2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Graphic 85" descr="Document with solid fill">
            <a:extLst>
              <a:ext uri="{FF2B5EF4-FFF2-40B4-BE49-F238E27FC236}">
                <a16:creationId xmlns:a16="http://schemas.microsoft.com/office/drawing/2014/main" id="{F6DDCFC6-EC3E-8119-7E3B-EAF1BD5F2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3038" y="2471682"/>
            <a:ext cx="255632" cy="266985"/>
          </a:xfrm>
          <a:prstGeom prst="rect">
            <a:avLst/>
          </a:prstGeom>
        </p:spPr>
      </p:pic>
      <p:sp>
        <p:nvSpPr>
          <p:cNvPr id="48" name="Freeform 7">
            <a:extLst>
              <a:ext uri="{FF2B5EF4-FFF2-40B4-BE49-F238E27FC236}">
                <a16:creationId xmlns:a16="http://schemas.microsoft.com/office/drawing/2014/main" id="{30AB6863-BD24-818C-8D60-67F3EA56DB9B}"/>
              </a:ext>
            </a:extLst>
          </p:cNvPr>
          <p:cNvSpPr>
            <a:spLocks/>
          </p:cNvSpPr>
          <p:nvPr/>
        </p:nvSpPr>
        <p:spPr bwMode="auto">
          <a:xfrm>
            <a:off x="9743978" y="4978000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4252FCBD-ED0F-3D93-A2A5-A926248D5717}"/>
              </a:ext>
            </a:extLst>
          </p:cNvPr>
          <p:cNvSpPr>
            <a:spLocks/>
          </p:cNvSpPr>
          <p:nvPr/>
        </p:nvSpPr>
        <p:spPr bwMode="auto">
          <a:xfrm flipV="1">
            <a:off x="8834970" y="549031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BB87B5B2-EC3E-16AB-4D2E-D7D883AFFF11}"/>
              </a:ext>
            </a:extLst>
          </p:cNvPr>
          <p:cNvSpPr>
            <a:spLocks/>
          </p:cNvSpPr>
          <p:nvPr/>
        </p:nvSpPr>
        <p:spPr bwMode="auto">
          <a:xfrm>
            <a:off x="7926553" y="4978000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1" name="Freeform 80">
            <a:extLst>
              <a:ext uri="{FF2B5EF4-FFF2-40B4-BE49-F238E27FC236}">
                <a16:creationId xmlns:a16="http://schemas.microsoft.com/office/drawing/2014/main" id="{70B9D777-96B6-AFC3-BAB5-3295DA75F531}"/>
              </a:ext>
            </a:extLst>
          </p:cNvPr>
          <p:cNvSpPr>
            <a:spLocks/>
          </p:cNvSpPr>
          <p:nvPr/>
        </p:nvSpPr>
        <p:spPr bwMode="auto">
          <a:xfrm>
            <a:off x="7018670" y="4978000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2" name="Freeform 7">
            <a:extLst>
              <a:ext uri="{FF2B5EF4-FFF2-40B4-BE49-F238E27FC236}">
                <a16:creationId xmlns:a16="http://schemas.microsoft.com/office/drawing/2014/main" id="{EAEA6B3F-4FD2-C352-342A-3C6F9A5D8802}"/>
              </a:ext>
            </a:extLst>
          </p:cNvPr>
          <p:cNvSpPr>
            <a:spLocks/>
          </p:cNvSpPr>
          <p:nvPr/>
        </p:nvSpPr>
        <p:spPr bwMode="auto">
          <a:xfrm flipV="1">
            <a:off x="7018670" y="549031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539E838B-BE0D-D9CB-144E-DB6E2F45ACBD}"/>
              </a:ext>
            </a:extLst>
          </p:cNvPr>
          <p:cNvSpPr>
            <a:spLocks/>
          </p:cNvSpPr>
          <p:nvPr/>
        </p:nvSpPr>
        <p:spPr bwMode="auto">
          <a:xfrm flipV="1">
            <a:off x="7926553" y="549031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CBA7F242-CD20-EE88-35C2-2F6F2610AD37}"/>
              </a:ext>
            </a:extLst>
          </p:cNvPr>
          <p:cNvSpPr>
            <a:spLocks/>
          </p:cNvSpPr>
          <p:nvPr/>
        </p:nvSpPr>
        <p:spPr bwMode="auto">
          <a:xfrm>
            <a:off x="8834970" y="4978000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00AD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DFF279C9-3F19-0CB1-FE83-D8656D408CF4}"/>
              </a:ext>
            </a:extLst>
          </p:cNvPr>
          <p:cNvSpPr>
            <a:spLocks/>
          </p:cNvSpPr>
          <p:nvPr/>
        </p:nvSpPr>
        <p:spPr bwMode="auto">
          <a:xfrm flipV="1">
            <a:off x="9743978" y="5490314"/>
            <a:ext cx="1049495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B44757-5A64-6F76-15CD-3F26F6A1E318}"/>
              </a:ext>
            </a:extLst>
          </p:cNvPr>
          <p:cNvSpPr txBox="1"/>
          <p:nvPr/>
        </p:nvSpPr>
        <p:spPr>
          <a:xfrm>
            <a:off x="7103654" y="5299438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Summarization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91F096D4-78ED-78C1-5EFB-8D6CF6862414}"/>
              </a:ext>
            </a:extLst>
          </p:cNvPr>
          <p:cNvSpPr>
            <a:spLocks/>
          </p:cNvSpPr>
          <p:nvPr/>
        </p:nvSpPr>
        <p:spPr bwMode="auto">
          <a:xfrm>
            <a:off x="10644673" y="4977998"/>
            <a:ext cx="1046908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068DDC8-9D72-D96F-8C6A-66986D32E13B}"/>
              </a:ext>
            </a:extLst>
          </p:cNvPr>
          <p:cNvSpPr>
            <a:spLocks/>
          </p:cNvSpPr>
          <p:nvPr/>
        </p:nvSpPr>
        <p:spPr bwMode="auto">
          <a:xfrm flipV="1">
            <a:off x="10645714" y="5490929"/>
            <a:ext cx="1046908" cy="512314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01030-4775-2358-BF94-99AC8D0724C5}"/>
              </a:ext>
            </a:extLst>
          </p:cNvPr>
          <p:cNvSpPr txBox="1"/>
          <p:nvPr/>
        </p:nvSpPr>
        <p:spPr>
          <a:xfrm>
            <a:off x="8008796" y="5291723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Propose action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8B084B-06D8-4EB0-A2D0-21A5EEE5212E}"/>
              </a:ext>
            </a:extLst>
          </p:cNvPr>
          <p:cNvSpPr txBox="1"/>
          <p:nvPr/>
        </p:nvSpPr>
        <p:spPr>
          <a:xfrm>
            <a:off x="8959267" y="5291723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Open query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B8216B-7C48-CED9-7706-AABCE25D1851}"/>
              </a:ext>
            </a:extLst>
          </p:cNvPr>
          <p:cNvSpPr txBox="1"/>
          <p:nvPr/>
        </p:nvSpPr>
        <p:spPr>
          <a:xfrm>
            <a:off x="10764691" y="5288089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Translation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12236D-B625-33A9-7F3F-D76A13BECD6B}"/>
              </a:ext>
            </a:extLst>
          </p:cNvPr>
          <p:cNvSpPr txBox="1"/>
          <p:nvPr/>
        </p:nvSpPr>
        <p:spPr>
          <a:xfrm>
            <a:off x="9818411" y="5273143"/>
            <a:ext cx="866175" cy="3817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Automatic execution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03" y="-25979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dirty="0">
                <a:latin typeface="Frutiger LT Pro 45 Light" panose="020B0403030504020204" pitchFamily="34" charset="0"/>
                <a:ea typeface="+mn-ea"/>
                <a:cs typeface="Calibri" panose="020F0502020204030204" pitchFamily="34" charset="0"/>
              </a:rPr>
              <a:t>Solution Overview</a:t>
            </a:r>
            <a:endParaRPr lang="en-IN" dirty="0">
              <a:latin typeface="Frutiger LT Pro 45 Light" panose="020B040303050402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838AC-A049-5433-6AAA-18753F47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4" y="856196"/>
            <a:ext cx="7147405" cy="345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E28BB-3D6F-AF41-699B-A99ACA0A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66" y="3824700"/>
            <a:ext cx="6151197" cy="264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21602-69E7-723A-372E-3BBAEA37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86" y="4663447"/>
            <a:ext cx="4095471" cy="145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4D128-DE47-E1A6-5ACD-C9E777E21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83" y="591820"/>
            <a:ext cx="2281113" cy="26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a3ac58-8462-4c0d-ba33-37ba080803b2">
      <UserInfo>
        <DisplayName>Jitendra Putcha</DisplayName>
        <AccountId>20</AccountId>
        <AccountType/>
      </UserInfo>
      <UserInfo>
        <DisplayName>Hardika Shivdekar</DisplayName>
        <AccountId>34</AccountId>
        <AccountType/>
      </UserInfo>
      <UserInfo>
        <DisplayName>Jayanti Shekar</DisplayName>
        <AccountId>36</AccountId>
        <AccountType/>
      </UserInfo>
      <UserInfo>
        <DisplayName>Radhika Maheshwari</DisplayName>
        <AccountId>37</AccountId>
        <AccountType/>
      </UserInfo>
      <UserInfo>
        <DisplayName>Narayan Iyer</DisplayName>
        <AccountId>38</AccountId>
        <AccountType/>
      </UserInfo>
      <UserInfo>
        <DisplayName>Sathyanarayanan Raghunathan</DisplayName>
        <AccountId>22</AccountId>
        <AccountType/>
      </UserInfo>
      <UserInfo>
        <DisplayName>CICYBER.EntAICollective Members</DisplayName>
        <AccountId>55</AccountId>
        <AccountType/>
      </UserInfo>
      <UserInfo>
        <DisplayName>Venkat Sirlam</DisplayName>
        <AccountId>44</AccountId>
        <AccountType/>
      </UserInfo>
      <UserInfo>
        <DisplayName>Shriram Venkkataraman</DisplayName>
        <AccountId>63</AccountId>
        <AccountType/>
      </UserInfo>
      <UserInfo>
        <DisplayName>Harisha S L</DisplayName>
        <AccountId>71</AccountId>
        <AccountType/>
      </UserInfo>
      <UserInfo>
        <DisplayName>Sandhya Lakshmi</DisplayName>
        <AccountId>72</AccountId>
        <AccountType/>
      </UserInfo>
      <UserInfo>
        <DisplayName>Ramesh T. Kumar</DisplayName>
        <AccountId>73</AccountId>
        <AccountType/>
      </UserInfo>
      <UserInfo>
        <DisplayName>Akshay Jung Bahadur</DisplayName>
        <AccountId>74</AccountId>
        <AccountType/>
      </UserInfo>
      <UserInfo>
        <DisplayName>Maclean Josh C</DisplayName>
        <AccountId>75</AccountId>
        <AccountType/>
      </UserInfo>
      <UserInfo>
        <DisplayName>Ankur Shouche</DisplayName>
        <AccountId>76</AccountId>
        <AccountType/>
      </UserInfo>
      <UserInfo>
        <DisplayName>Hemanth Devarayanadurga</DisplayName>
        <AccountId>77</AccountId>
        <AccountType/>
      </UserInfo>
      <UserInfo>
        <DisplayName>Rakeshreddy Pedireddi</DisplayName>
        <AccountId>78</AccountId>
        <AccountType/>
      </UserInfo>
      <UserInfo>
        <DisplayName>Anand Ankam</DisplayName>
        <AccountId>79</AccountId>
        <AccountType/>
      </UserInfo>
      <UserInfo>
        <DisplayName>Amit Arora</DisplayName>
        <AccountId>80</AccountId>
        <AccountType/>
      </UserInfo>
      <UserInfo>
        <DisplayName>Prabhakar Cherukuri</DisplayName>
        <AccountId>81</AccountId>
        <AccountType/>
      </UserInfo>
      <UserInfo>
        <DisplayName>Jisha Johns</DisplayName>
        <AccountId>82</AccountId>
        <AccountType/>
      </UserInfo>
      <UserInfo>
        <DisplayName>Anselm Kutty</DisplayName>
        <AccountId>83</AccountId>
        <AccountType/>
      </UserInfo>
      <UserInfo>
        <DisplayName>Swapnil Rajiv Deshpande</DisplayName>
        <AccountId>84</AccountId>
        <AccountType/>
      </UserInfo>
      <UserInfo>
        <DisplayName>Kumar P S</DisplayName>
        <AccountId>85</AccountId>
        <AccountType/>
      </UserInfo>
      <UserInfo>
        <DisplayName>Sreekanth Ukkadam</DisplayName>
        <AccountId>86</AccountId>
        <AccountType/>
      </UserInfo>
      <UserInfo>
        <DisplayName>Nitesh Badgujar</DisplayName>
        <AccountId>87</AccountId>
        <AccountType/>
      </UserInfo>
      <UserInfo>
        <DisplayName>AshokKumar Gupta</DisplayName>
        <AccountId>88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71EAC-204F-4FCC-BF98-CE8EA57F5DE3}"/>
</file>

<file path=customXml/itemProps3.xml><?xml version="1.0" encoding="utf-8"?>
<ds:datastoreItem xmlns:ds="http://schemas.openxmlformats.org/officeDocument/2006/customXml" ds:itemID="{728EA2BA-5FBE-446C-A04A-48F37C10CC0C}">
  <ds:schemaRefs>
    <ds:schemaRef ds:uri="http://schemas.microsoft.com/office/2006/metadata/properties"/>
    <ds:schemaRef ds:uri="http://purl.org/dc/dcmitype/"/>
    <ds:schemaRef ds:uri="685f03f8-322c-4c80-8c88-7bff689c7b4d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2a080248-9c9c-461c-bd00-3ae352e68646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477</Words>
  <Application>Microsoft Office PowerPoint</Application>
  <PresentationFormat>Widescreen</PresentationFormat>
  <Paragraphs>98</Paragraphs>
  <Slides>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Aptos</vt:lpstr>
      <vt:lpstr>Aptos Display</vt:lpstr>
      <vt:lpstr>Arial</vt:lpstr>
      <vt:lpstr>Bw Modelica</vt:lpstr>
      <vt:lpstr>Calibri</vt:lpstr>
      <vt:lpstr>Calibri Light</vt:lpstr>
      <vt:lpstr>Frutiger 45 Light</vt:lpstr>
      <vt:lpstr>Frutiger LT Pro 45 Light</vt:lpstr>
      <vt:lpstr>Frutiger LT Pro 55 Roman</vt:lpstr>
      <vt:lpstr>Frutiger LT Pro 65 Bold</vt:lpstr>
      <vt:lpstr>Trebuchet MS</vt:lpstr>
      <vt:lpstr>Wingdings</vt:lpstr>
      <vt:lpstr>Office Theme</vt:lpstr>
      <vt:lpstr>Amplify Planning &amp; Forecasting with Gen AI</vt:lpstr>
      <vt:lpstr>Amplify Planning &amp; Forecasting with Gen AI</vt:lpstr>
      <vt:lpstr>Solution Overview</vt:lpstr>
      <vt:lpstr>Amplify Planning &amp; Forecasting with Gen AI</vt:lpstr>
      <vt:lpstr>PowerPoint Presentation</vt:lpstr>
      <vt:lpstr>PowerPoint Presentation</vt:lpstr>
      <vt:lpstr>Amplify Planning &amp; Forecasting with Gen AI</vt:lpstr>
      <vt:lpstr>Solution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Anthony Pagare</cp:lastModifiedBy>
  <cp:revision>3</cp:revision>
  <dcterms:created xsi:type="dcterms:W3CDTF">2024-06-17T08:45:27Z</dcterms:created>
  <dcterms:modified xsi:type="dcterms:W3CDTF">2024-07-02T16:26:36Z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